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7" r:id="rId2"/>
  </p:sldMasterIdLst>
  <p:sldIdLst>
    <p:sldId id="279" r:id="rId3"/>
    <p:sldId id="268" r:id="rId4"/>
    <p:sldId id="269" r:id="rId5"/>
    <p:sldId id="261" r:id="rId6"/>
    <p:sldId id="260" r:id="rId7"/>
    <p:sldId id="270" r:id="rId8"/>
    <p:sldId id="280" r:id="rId9"/>
    <p:sldId id="278" r:id="rId10"/>
    <p:sldId id="259" r:id="rId11"/>
    <p:sldId id="274" r:id="rId12"/>
    <p:sldId id="271" r:id="rId13"/>
    <p:sldId id="262" r:id="rId14"/>
    <p:sldId id="263" r:id="rId15"/>
    <p:sldId id="264" r:id="rId16"/>
    <p:sldId id="277" r:id="rId17"/>
    <p:sldId id="256" r:id="rId18"/>
    <p:sldId id="257" r:id="rId19"/>
    <p:sldId id="266" r:id="rId20"/>
    <p:sldId id="267" r:id="rId21"/>
    <p:sldId id="27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ProPowerPoint\Шаблоны\ПРИРОДА\Поле\Po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60648"/>
            <a:ext cx="6480720" cy="14700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852936"/>
            <a:ext cx="6400800" cy="72008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8FCB8E-D55A-4DEC-A960-BDF69C358A9E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CD1380-7A61-4C83-B1FD-A96174BC06D7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A4D61E-FA4C-4C12-86AD-98EE225C74C5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B7C056-7BF1-45E4-9883-AB3B235B0FB0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003AC1-FAE2-41F5-9FBA-1E60922BABEE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C3C679-65E5-4E20-A231-7E45D1459053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1270CB-C885-4339-9650-7C16BC2995B0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BA4CAA-E29D-458A-99EF-4545CA9CB3E0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8AD0B1-8125-4B78-8FE2-1E313EC1FFA5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09ECB4-E072-4962-A339-548F9CD9DB94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8BAC9F-5B46-4F14-BDC5-1AF20808B0AE}" type="slidenum">
              <a:rPr lang="es-ES" altLang="en-US" smtClean="0"/>
              <a:pPr/>
              <a:t>‹#›</a:t>
            </a:fld>
            <a:endParaRPr lang="es-E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ProPowerPoint\Шаблоны\ПРИРОДА\Поле\PoleSlid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9" name="TextBox 6"/>
          <p:cNvSpPr txBox="1">
            <a:spLocks noChangeArrowheads="1"/>
          </p:cNvSpPr>
          <p:nvPr/>
        </p:nvSpPr>
        <p:spPr bwMode="auto">
          <a:xfrm>
            <a:off x="7527925" y="6535738"/>
            <a:ext cx="1616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en-US" sz="1400" smtClean="0">
                <a:latin typeface="Ariston" pitchFamily="66" charset="0"/>
              </a:rPr>
              <a:t>ProPowerPoint.Ru</a:t>
            </a:r>
            <a:endParaRPr lang="ru-RU" sz="1400" smtClean="0">
              <a:latin typeface="Ariston" pitchFamily="6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Haga clic para modificar el estilo de texto del patrón</a:t>
            </a:r>
          </a:p>
          <a:p>
            <a:pPr lvl="1"/>
            <a:r>
              <a:rPr lang="es-ES" altLang="en-US" smtClean="0"/>
              <a:t>Segundo nivel</a:t>
            </a:r>
          </a:p>
          <a:p>
            <a:pPr lvl="2"/>
            <a:r>
              <a:rPr lang="es-ES" altLang="en-US" smtClean="0"/>
              <a:t>Tercer nivel</a:t>
            </a:r>
          </a:p>
          <a:p>
            <a:pPr lvl="3"/>
            <a:r>
              <a:rPr lang="es-ES" altLang="en-US" smtClean="0"/>
              <a:t>Cuarto nivel</a:t>
            </a:r>
          </a:p>
          <a:p>
            <a:pPr lvl="4"/>
            <a:r>
              <a:rPr lang="es-ES" altLang="en-U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s-E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C4171E8C-716C-41A2-897D-18A3319BC06D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500826" y="2214554"/>
            <a:ext cx="2143140" cy="12858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isometricOffAxis2Lef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СЕМЬ ЧУДЕС 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КАЗАХСТАНА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3827" y="6488668"/>
            <a:ext cx="90601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КГУ  «Средняя  школа  № 5 города Атбасар  отдела  образования  Атбасарского  района»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429388" y="4357694"/>
            <a:ext cx="2100220" cy="13802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isometricOffAxis2Lef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2428868"/>
            <a:ext cx="2175287" cy="15001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perspectiveContrastingRightFacing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214678" y="5000636"/>
            <a:ext cx="2571768" cy="13493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86050" y="3500438"/>
            <a:ext cx="2286016" cy="12144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3428992" y="1857364"/>
            <a:ext cx="2526649" cy="15001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571472" y="4429132"/>
            <a:ext cx="2143140" cy="14287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perspectiveContrastingRightFacing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714348" y="1500174"/>
            <a:ext cx="8158162" cy="8543972"/>
          </a:xfrm>
        </p:spPr>
        <p:txBody>
          <a:bodyPr/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Сказка –путешествие для учащихся младших классов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58204" cy="307183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Семь чудес Казахстана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 открываю сундучок, в нём чудные картинки.</a:t>
            </a:r>
            <a:b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Возьмёшь картинку – оживет волшебная тропинка.</a:t>
            </a:r>
            <a:b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если дождик вдруг пойдёт, зонтом моим укройся.</a:t>
            </a:r>
            <a:b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Мой зонт, конечно, не простой – подарок доброй феи.</a:t>
            </a:r>
            <a:b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Давай возьмём его с собой, в волшебный мир поверим.</a:t>
            </a:r>
            <a:endParaRPr lang="ru-RU" sz="2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357538"/>
            <a:ext cx="4157687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83339" y="3571876"/>
            <a:ext cx="337487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58204" cy="1417638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Уже открыт мой сундучок, держу в руках картинку.</a:t>
            </a:r>
            <a:b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Куда теперь нас приведёт волшебная тропинка?</a:t>
            </a:r>
            <a:b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стране немало есть чудес, мне их сейчас не перечесть,</a:t>
            </a:r>
            <a:b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Пока узнаем о семи, картинку первую бери.</a:t>
            </a:r>
            <a:endParaRPr lang="ru-RU" sz="2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3636" r="12698"/>
          <a:stretch>
            <a:fillRect/>
          </a:stretch>
        </p:blipFill>
        <p:spPr bwMode="auto">
          <a:xfrm>
            <a:off x="428596" y="2428868"/>
            <a:ext cx="392909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8148" y="285728"/>
            <a:ext cx="1285852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1\Desktop\фея3.jpg"/>
          <p:cNvPicPr>
            <a:picLocks noChangeAspect="1" noChangeArrowheads="1"/>
          </p:cNvPicPr>
          <p:nvPr/>
        </p:nvPicPr>
        <p:blipFill>
          <a:blip r:embed="rId4" cstate="print"/>
          <a:srcRect l="17031" t="5794" r="16369" b="3437"/>
          <a:stretch>
            <a:fillRect/>
          </a:stretch>
        </p:blipFill>
        <p:spPr bwMode="auto">
          <a:xfrm>
            <a:off x="5429256" y="2428868"/>
            <a:ext cx="2714644" cy="3357586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643438" y="3071810"/>
            <a:ext cx="1214446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isometricOffAxis1Top"/>
            <a:lightRig rig="threePt" dir="t"/>
          </a:scene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2143108" y="3214686"/>
            <a:ext cx="1500198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isometricOffAxis2Top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7526640" cy="107157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Каспийское озеро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наш рекордсмен,</a:t>
            </a:r>
            <a:b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 нём знает школьник и каждый студент.</a:t>
            </a:r>
            <a:b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 том, что эндемики в нём обитают,</a:t>
            </a:r>
            <a:b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 в дельте есть лотос, он здесь расцветает.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95536" y="1700808"/>
            <a:ext cx="8424936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214290"/>
            <a:ext cx="121444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8028384" y="90872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endParaRPr lang="ru-RU" sz="105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917596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шельфе каспийском нашли нефть и газ,</a:t>
            </a:r>
            <a:b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Его добывают сегодня для нас.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5720" y="1700808"/>
            <a:ext cx="8572560" cy="46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214290"/>
            <a:ext cx="121444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8072462" y="1000108"/>
            <a:ext cx="357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endParaRPr lang="ru-RU" sz="105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14282" y="1785926"/>
            <a:ext cx="8715436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83568" y="260648"/>
            <a:ext cx="8286776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Пустынное место тайн много хранит,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надпись на скалах тебя удивит.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Пещеры в пустыне, немало им лет,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214290"/>
            <a:ext cx="150019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7929586" y="908720"/>
            <a:ext cx="2857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endParaRPr lang="ru-RU" sz="105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eaLnBrk="0" hangingPunct="0"/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Молились в них предки, давали обет.</a:t>
            </a: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Есть в скалах источник – святая вода,</a:t>
            </a: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Поэтому тянет туристов сюда.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3834" y="214290"/>
            <a:ext cx="1285884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714488"/>
            <a:ext cx="8643998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7929586" y="908720"/>
            <a:ext cx="2857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endParaRPr lang="ru-RU" sz="105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Вторая картинка, как видишь, другая,</a:t>
            </a:r>
            <a:b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ней ты увидишь отроги </a:t>
            </a:r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Алтая</a:t>
            </a: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Хранят эти горы большие богатства,</a:t>
            </a:r>
            <a:endParaRPr lang="ru-RU" sz="22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643050"/>
            <a:ext cx="8643998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214290"/>
            <a:ext cx="121444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8028384" y="90872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5720" y="1714488"/>
            <a:ext cx="857256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1428728" y="0"/>
            <a:ext cx="542927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 ним наши геологи смогут добраться.</a:t>
            </a:r>
            <a:b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Есть медь, серебро, золотая руда,</a:t>
            </a:r>
            <a:b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платину можно найти без труда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214290"/>
            <a:ext cx="121444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8028384" y="90872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 третью картинку узнает любой,</a:t>
            </a:r>
            <a:b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карте здесь озеро изогнулось дугой.</a:t>
            </a:r>
            <a:b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Семь рек его горной водою питают,</a:t>
            </a:r>
            <a:r>
              <a:rPr lang="ru-RU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solidFill>
                <a:srgbClr val="C0000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5720" y="1714488"/>
            <a:ext cx="857256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214290"/>
            <a:ext cx="121444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8028384" y="90872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714488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14282" y="1643050"/>
            <a:ext cx="8715436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0" y="285728"/>
            <a:ext cx="91440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 лишь половину воды опресняют.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Совсем не виденье в степи, не мираж,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Зовут это озеро просто </a:t>
            </a: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Балхаш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214290"/>
            <a:ext cx="121444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8028384" y="90872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953" y="725283"/>
            <a:ext cx="8393472" cy="732591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Картинка четвёртая словно из сказки,</a:t>
            </a:r>
            <a:b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Смешались в природе все яркие краски.</a:t>
            </a:r>
            <a:b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Чудесное место, слыхали такое?</a:t>
            </a:r>
            <a:b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Его называют курорт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Боровое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14282" y="1714488"/>
            <a:ext cx="8715436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214290"/>
            <a:ext cx="121444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8028384" y="90872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77472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Средь синих-синих гор блюдца чистые озер,</a:t>
            </a:r>
            <a:b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Берёзок танцующих сказочный лес.</a:t>
            </a:r>
            <a:b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заливе укрылась скала «Окжетпес».</a:t>
            </a: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643050"/>
            <a:ext cx="8715436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214290"/>
            <a:ext cx="121444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8028384" y="90872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пятой картинке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Небесные горы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Закрыли от ветра степные просторы.</a:t>
            </a:r>
            <a:b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Сверкают под солнцем Тянь-Шаня вершины,</a:t>
            </a:r>
            <a:r>
              <a:rPr lang="ru-RU" sz="2400" dirty="0" smtClean="0">
                <a:solidFill>
                  <a:srgbClr val="C00000"/>
                </a:solidFill>
              </a:rPr>
              <a:t/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Здесь жаркое лето, холодные зимы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5882"/>
          <a:stretch>
            <a:fillRect/>
          </a:stretch>
        </p:blipFill>
        <p:spPr bwMode="auto">
          <a:xfrm>
            <a:off x="214282" y="1571612"/>
            <a:ext cx="8715436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214290"/>
            <a:ext cx="121444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8028384" y="90872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14282" y="1643050"/>
            <a:ext cx="8715436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1357290" y="0"/>
            <a:ext cx="550071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Хан-Тенгри секреты хранил до поры,</a:t>
            </a:r>
            <a:b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Парят в облаках над горою орлы.</a:t>
            </a:r>
            <a:b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Здесь барс охраняет покой ледника,</a:t>
            </a:r>
            <a:b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Хрустальная с гор стекает река.</a:t>
            </a:r>
            <a:b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dirty="0">
              <a:solidFill>
                <a:srgbClr val="C0000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214290"/>
            <a:ext cx="121444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8028384" y="90872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571481"/>
            <a:ext cx="8143932" cy="1643073"/>
          </a:xfrm>
        </p:spPr>
        <p:txBody>
          <a:bodyPr>
            <a:normAutofit fontScale="90000"/>
          </a:bodyPr>
          <a:lstStyle/>
          <a:p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картинкой шестой вряд ли что-то сравнится –</a:t>
            </a:r>
            <a:b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Чарынский</a:t>
            </a: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каньон словно редкая птица.</a:t>
            </a:r>
            <a:b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Второго такого у нас не найти,</a:t>
            </a:r>
            <a:r>
              <a:rPr lang="ru-RU" sz="2200" dirty="0" smtClean="0">
                <a:solidFill>
                  <a:srgbClr val="C00000"/>
                </a:solidFill>
              </a:rPr>
              <a:t/>
            </a:r>
            <a:br>
              <a:rPr lang="ru-RU" sz="2200" dirty="0" smtClean="0">
                <a:solidFill>
                  <a:srgbClr val="C00000"/>
                </a:solidFill>
              </a:rPr>
            </a:b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Хоть тысячу верст нам придётся пройти.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643050"/>
            <a:ext cx="8715436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214290"/>
            <a:ext cx="121444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8028384" y="90872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85926"/>
          </a:xfrm>
        </p:spPr>
        <p:txBody>
          <a:bodyPr>
            <a:normAutofit/>
          </a:bodyPr>
          <a:lstStyle/>
          <a:p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Ветер камни точил, сверху лилась вода,</a:t>
            </a:r>
            <a:b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Красоту сотворили они на века!</a:t>
            </a:r>
            <a:b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Скалы выстоились в ряд, стоят исполины,</a:t>
            </a:r>
            <a:b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о каждом в народе слагают былины.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2844" y="1714488"/>
            <a:ext cx="8786874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214290"/>
            <a:ext cx="121444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8028384" y="90872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Седьмую картинку узнать очень просто:</a:t>
            </a:r>
            <a:b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Столица страны – это сказочный остров.</a:t>
            </a:r>
            <a:r>
              <a:rPr lang="ru-RU" sz="2200" dirty="0" smtClean="0">
                <a:solidFill>
                  <a:srgbClr val="C00000"/>
                </a:solidFill>
              </a:rPr>
              <a:t/>
            </a:r>
            <a:br>
              <a:rPr lang="ru-RU" sz="2200" dirty="0" smtClean="0">
                <a:solidFill>
                  <a:srgbClr val="C00000"/>
                </a:solidFill>
              </a:rPr>
            </a:b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степи появился, растёт с каждым днём</a:t>
            </a:r>
            <a:endParaRPr lang="ru-RU" sz="2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5720" y="1643050"/>
            <a:ext cx="8643998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214290"/>
            <a:ext cx="121444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8028384" y="90872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в мире все знают сегодня о нём.</a:t>
            </a:r>
            <a:b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Прекрасен, красив у нас </a:t>
            </a:r>
            <a:r>
              <a:rPr lang="ru-RU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Нур-Султан</a:t>
            </a: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Недаром гордится столицей Казахстан.</a:t>
            </a:r>
            <a:br>
              <a:rPr lang="ru-RU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14281" y="1714488"/>
            <a:ext cx="8715437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214290"/>
            <a:ext cx="121444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8028384" y="90872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14290"/>
            <a:ext cx="7178570" cy="2214578"/>
          </a:xfrm>
        </p:spPr>
        <p:txBody>
          <a:bodyPr>
            <a:noAutofit/>
          </a:bodyPr>
          <a:lstStyle/>
          <a:p>
            <a:pPr algn="l"/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 закрываю сундучок,  на дне лежат картинки,</a:t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Домой сейчас нас приведёт волшебная тропинка.</a:t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Узнать смогли в пути мы много, но есть еще одна дорога –</a:t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 вершине знаний труден путь, об этом, друг мой, не забудь!</a:t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23528" y="6072206"/>
            <a:ext cx="6400800" cy="500066"/>
          </a:xfrm>
        </p:spPr>
        <p:txBody>
          <a:bodyPr/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Галицкая Л. Стихотворение. Самопознание //№1.2018г.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14688"/>
            <a:ext cx="4214813" cy="280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214290"/>
            <a:ext cx="121444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5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1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Тема5</Template>
  <TotalTime>202</TotalTime>
  <Words>202</Words>
  <Application>Microsoft Office PowerPoint</Application>
  <PresentationFormat>Экран (4:3)</PresentationFormat>
  <Paragraphs>46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Тема5</vt:lpstr>
      <vt:lpstr>Тема1</vt:lpstr>
      <vt:lpstr>СЕМЬ ЧУДЕС  КАЗАХСТАНА</vt:lpstr>
      <vt:lpstr>Семь чудес Казахстана   Я открываю сундучок, в нём чудные картинки. Возьмёшь картинку – оживет волшебная тропинка. И если дождик вдруг пойдёт, зонтом моим укройся. Мой зонт, конечно, не простой – подарок доброй феи. Давай возьмём его с собой, в волшебный мир поверим.</vt:lpstr>
      <vt:lpstr>Уже открыт мой сундучок, держу в руках картинку. Куда теперь нас приведёт волшебная тропинка? В стране немало есть чудес, мне их сейчас не перечесть, Пока узнаем о семи, картинку первую бери.</vt:lpstr>
      <vt:lpstr>Каспийское озеро наш рекордсмен, О нём знает школьник и каждый студент. О том, что эндемики в нём обитают, А в дельте есть лотос, он здесь расцветает. </vt:lpstr>
      <vt:lpstr>На шельфе каспийском нашли нефть и газ, Его добывают сегодня для нас. </vt:lpstr>
      <vt:lpstr>Слайд 6</vt:lpstr>
      <vt:lpstr> Молились в них предки, давали обет. Есть в скалах источник – святая вода, Поэтому тянет туристов сюда. </vt:lpstr>
      <vt:lpstr>Вторая картинка, как видишь, другая, На ней ты увидишь отроги Алтая, Хранят эти горы большие богатства,</vt:lpstr>
      <vt:lpstr> </vt:lpstr>
      <vt:lpstr>А третью картинку узнает любой, На карте здесь озеро изогнулось дугой. Семь рек его горной водою питают, </vt:lpstr>
      <vt:lpstr>Слайд 11</vt:lpstr>
      <vt:lpstr>Картинка четвёртая словно из сказки, Смешались в природе все яркие краски. Чудесное место, слыхали такое? Его называют курорт Боровое! </vt:lpstr>
      <vt:lpstr>Средь синих-синих гор блюдца чистые озер, Берёзок танцующих сказочный лес. В заливе укрылась скала «Окжетпес».   </vt:lpstr>
      <vt:lpstr>На пятой картинке Небесные горы Закрыли от ветра степные просторы. Сверкают под солнцем Тянь-Шаня вершины, Здесь жаркое лето, холодные зимы. </vt:lpstr>
      <vt:lpstr> </vt:lpstr>
      <vt:lpstr>С картинкой шестой вряд ли что-то сравнится – Чарынский каньон словно редкая птица. Второго такого у нас не найти, Хоть тысячу верст нам придётся пройти. </vt:lpstr>
      <vt:lpstr>Ветер камни точил, сверху лилась вода, Красоту сотворили они на века! Скалы выстоились в ряд, стоят исполины, И о каждом в народе слагают былины. </vt:lpstr>
      <vt:lpstr>Седьмую картинку узнать очень просто: Столица страны – это сказочный остров. В степи появился, растёт с каждым днём</vt:lpstr>
      <vt:lpstr>И в мире все знают сегодня о нём. Прекрасен, красив у нас Нур-Султан, Недаром гордится столицей Казахстан. </vt:lpstr>
      <vt:lpstr>Я закрываю сундучок,  на дне лежат картинки, Домой сейчас нас приведёт волшебная тропинка. Узнать смогли в пути мы много, но есть еще одна дорога – К вершине знаний труден путь, об этом, друг мой, не забудь!  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user</cp:lastModifiedBy>
  <cp:revision>35</cp:revision>
  <dcterms:created xsi:type="dcterms:W3CDTF">2020-04-13T13:15:55Z</dcterms:created>
  <dcterms:modified xsi:type="dcterms:W3CDTF">2020-04-23T10:39:48Z</dcterms:modified>
</cp:coreProperties>
</file>