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3" r:id="rId2"/>
  </p:sldMasterIdLst>
  <p:sldIdLst>
    <p:sldId id="268" r:id="rId3"/>
    <p:sldId id="269" r:id="rId4"/>
    <p:sldId id="270" r:id="rId5"/>
    <p:sldId id="271" r:id="rId6"/>
    <p:sldId id="272" r:id="rId7"/>
    <p:sldId id="273" r:id="rId8"/>
    <p:sldId id="274" r:id="rId9"/>
    <p:sldId id="275" r:id="rId10"/>
    <p:sldId id="276" r:id="rId11"/>
    <p:sldId id="277" r:id="rId12"/>
    <p:sldId id="278" r:id="rId13"/>
    <p:sldId id="279" r:id="rId14"/>
    <p:sldId id="280" r:id="rId15"/>
    <p:sldId id="281" r:id="rId16"/>
    <p:sldId id="282" r:id="rId17"/>
    <p:sldId id="283" r:id="rId18"/>
    <p:sldId id="284" r:id="rId19"/>
    <p:sldId id="285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614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79748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8229600" cy="1143000"/>
          </a:xfrm>
          <a:prstGeom prst="rect">
            <a:avLst/>
          </a:prstGeom>
        </p:spPr>
        <p:txBody>
          <a:bodyPr lIns="90000" tIns="46800" rIns="90000" bIns="46800" anchor="ctr">
            <a:spAutoFit/>
          </a:bodyPr>
          <a:lstStyle/>
          <a:p>
            <a:pPr algn="ctr"/>
            <a:endParaRPr lang="en-US" sz="4400" b="1" strike="noStrike" spc="-1">
              <a:solidFill>
                <a:srgbClr val="E5E5FF"/>
              </a:solidFill>
              <a:latin typeface="Garamond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 type="subTitle"/>
          </p:nvPr>
        </p:nvSpPr>
        <p:spPr>
          <a:xfrm>
            <a:off x="457200" y="1600200"/>
            <a:ext cx="8229600" cy="452592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>
              <a:spcBef>
                <a:spcPts val="799"/>
              </a:spcBef>
            </a:pPr>
            <a:endParaRPr lang="en-US" sz="3200" b="0" strike="noStrike" spc="-1">
              <a:solidFill>
                <a:srgbClr val="FFFFFF"/>
              </a:solidFill>
              <a:latin typeface="Garamond"/>
            </a:endParaRPr>
          </a:p>
        </p:txBody>
      </p:sp>
    </p:spTree>
    <p:extLst>
      <p:ext uri="{BB962C8B-B14F-4D97-AF65-F5344CB8AC3E}">
        <p14:creationId xmlns:p14="http://schemas.microsoft.com/office/powerpoint/2010/main" val="36940571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PlaceHolder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8229600" cy="1143000"/>
          </a:xfrm>
          <a:prstGeom prst="rect">
            <a:avLst/>
          </a:prstGeom>
        </p:spPr>
        <p:txBody>
          <a:bodyPr lIns="90000" tIns="46800" rIns="90000" bIns="46800" anchor="ctr">
            <a:spAutoFit/>
          </a:bodyPr>
          <a:lstStyle/>
          <a:p>
            <a:pPr algn="ctr"/>
            <a:endParaRPr lang="en-US" sz="4400" b="1" strike="noStrike" spc="-1">
              <a:solidFill>
                <a:srgbClr val="E5E5FF"/>
              </a:solidFill>
              <a:latin typeface="Garamond"/>
            </a:endParaRPr>
          </a:p>
        </p:txBody>
      </p:sp>
      <p:sp>
        <p:nvSpPr>
          <p:cNvPr id="67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600" cy="45259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Garamond"/>
            </a:endParaRPr>
          </a:p>
        </p:txBody>
      </p:sp>
    </p:spTree>
    <p:extLst>
      <p:ext uri="{BB962C8B-B14F-4D97-AF65-F5344CB8AC3E}">
        <p14:creationId xmlns:p14="http://schemas.microsoft.com/office/powerpoint/2010/main" val="41275752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PlaceHolder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8229600" cy="1143000"/>
          </a:xfrm>
          <a:prstGeom prst="rect">
            <a:avLst/>
          </a:prstGeom>
        </p:spPr>
        <p:txBody>
          <a:bodyPr lIns="90000" tIns="46800" rIns="90000" bIns="46800" anchor="ctr">
            <a:spAutoFit/>
          </a:bodyPr>
          <a:lstStyle/>
          <a:p>
            <a:pPr algn="ctr"/>
            <a:endParaRPr lang="en-US" sz="4400" b="1" strike="noStrike" spc="-1">
              <a:solidFill>
                <a:srgbClr val="E5E5FF"/>
              </a:solidFill>
              <a:latin typeface="Garamond"/>
            </a:endParaRPr>
          </a:p>
        </p:txBody>
      </p:sp>
      <p:sp>
        <p:nvSpPr>
          <p:cNvPr id="69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45259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Garamond"/>
            </a:endParaRPr>
          </a:p>
        </p:txBody>
      </p:sp>
      <p:sp>
        <p:nvSpPr>
          <p:cNvPr id="70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45259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Garamond"/>
            </a:endParaRPr>
          </a:p>
        </p:txBody>
      </p:sp>
    </p:spTree>
    <p:extLst>
      <p:ext uri="{BB962C8B-B14F-4D97-AF65-F5344CB8AC3E}">
        <p14:creationId xmlns:p14="http://schemas.microsoft.com/office/powerpoint/2010/main" val="346317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PlaceHolder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8229600" cy="1143000"/>
          </a:xfrm>
          <a:prstGeom prst="rect">
            <a:avLst/>
          </a:prstGeom>
        </p:spPr>
        <p:txBody>
          <a:bodyPr lIns="90000" tIns="46800" rIns="90000" bIns="46800" anchor="ctr">
            <a:spAutoFit/>
          </a:bodyPr>
          <a:lstStyle/>
          <a:p>
            <a:pPr algn="ctr"/>
            <a:endParaRPr lang="en-US" sz="4400" b="1" strike="noStrike" spc="-1">
              <a:solidFill>
                <a:srgbClr val="E5E5FF"/>
              </a:solidFill>
              <a:latin typeface="Garamond"/>
            </a:endParaRPr>
          </a:p>
        </p:txBody>
      </p:sp>
    </p:spTree>
    <p:extLst>
      <p:ext uri="{BB962C8B-B14F-4D97-AF65-F5344CB8AC3E}">
        <p14:creationId xmlns:p14="http://schemas.microsoft.com/office/powerpoint/2010/main" val="36133235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subTitle"/>
          </p:nvPr>
        </p:nvSpPr>
        <p:spPr>
          <a:xfrm>
            <a:off x="457200" y="274320"/>
            <a:ext cx="8229600" cy="52995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>
              <a:spcBef>
                <a:spcPts val="799"/>
              </a:spcBef>
            </a:pPr>
            <a:endParaRPr lang="en-US" sz="3200" b="0" strike="noStrike" spc="-1">
              <a:solidFill>
                <a:srgbClr val="FFFFFF"/>
              </a:solidFill>
              <a:latin typeface="Garamond"/>
            </a:endParaRPr>
          </a:p>
        </p:txBody>
      </p:sp>
    </p:spTree>
    <p:extLst>
      <p:ext uri="{BB962C8B-B14F-4D97-AF65-F5344CB8AC3E}">
        <p14:creationId xmlns:p14="http://schemas.microsoft.com/office/powerpoint/2010/main" val="21125317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PlaceHolder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8229600" cy="1143000"/>
          </a:xfrm>
          <a:prstGeom prst="rect">
            <a:avLst/>
          </a:prstGeom>
        </p:spPr>
        <p:txBody>
          <a:bodyPr lIns="90000" tIns="46800" rIns="90000" bIns="46800" anchor="ctr">
            <a:spAutoFit/>
          </a:bodyPr>
          <a:lstStyle/>
          <a:p>
            <a:pPr algn="ctr"/>
            <a:endParaRPr lang="en-US" sz="4400" b="1" strike="noStrike" spc="-1">
              <a:solidFill>
                <a:srgbClr val="E5E5FF"/>
              </a:solidFill>
              <a:latin typeface="Garamond"/>
            </a:endParaRPr>
          </a:p>
        </p:txBody>
      </p:sp>
      <p:sp>
        <p:nvSpPr>
          <p:cNvPr id="74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Garamond"/>
            </a:endParaRPr>
          </a:p>
        </p:txBody>
      </p:sp>
      <p:sp>
        <p:nvSpPr>
          <p:cNvPr id="75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45259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Garamond"/>
            </a:endParaRPr>
          </a:p>
        </p:txBody>
      </p:sp>
      <p:sp>
        <p:nvSpPr>
          <p:cNvPr id="76" name="PlaceHolder 4"/>
          <p:cNvSpPr>
            <a:spLocks noGrp="1"/>
          </p:cNvSpPr>
          <p:nvPr>
            <p:ph type="body"/>
          </p:nvPr>
        </p:nvSpPr>
        <p:spPr>
          <a:xfrm>
            <a:off x="457200" y="3964320"/>
            <a:ext cx="40158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Garamond"/>
            </a:endParaRPr>
          </a:p>
        </p:txBody>
      </p:sp>
    </p:spTree>
    <p:extLst>
      <p:ext uri="{BB962C8B-B14F-4D97-AF65-F5344CB8AC3E}">
        <p14:creationId xmlns:p14="http://schemas.microsoft.com/office/powerpoint/2010/main" val="959406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PlaceHolder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8229600" cy="1143000"/>
          </a:xfrm>
          <a:prstGeom prst="rect">
            <a:avLst/>
          </a:prstGeom>
        </p:spPr>
        <p:txBody>
          <a:bodyPr lIns="90000" tIns="46800" rIns="90000" bIns="46800" anchor="ctr">
            <a:spAutoFit/>
          </a:bodyPr>
          <a:lstStyle/>
          <a:p>
            <a:pPr algn="ctr"/>
            <a:endParaRPr lang="en-US" sz="4400" b="1" strike="noStrike" spc="-1">
              <a:solidFill>
                <a:srgbClr val="E5E5FF"/>
              </a:solidFill>
              <a:latin typeface="Garamond"/>
            </a:endParaRPr>
          </a:p>
        </p:txBody>
      </p:sp>
      <p:sp>
        <p:nvSpPr>
          <p:cNvPr id="78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45259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Garamond"/>
            </a:endParaRPr>
          </a:p>
        </p:txBody>
      </p:sp>
      <p:sp>
        <p:nvSpPr>
          <p:cNvPr id="79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Garamond"/>
            </a:endParaRPr>
          </a:p>
        </p:txBody>
      </p:sp>
      <p:sp>
        <p:nvSpPr>
          <p:cNvPr id="80" name="PlaceHolder 4"/>
          <p:cNvSpPr>
            <a:spLocks noGrp="1"/>
          </p:cNvSpPr>
          <p:nvPr>
            <p:ph type="body"/>
          </p:nvPr>
        </p:nvSpPr>
        <p:spPr>
          <a:xfrm>
            <a:off x="4674240" y="3964320"/>
            <a:ext cx="40158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Garamond"/>
            </a:endParaRPr>
          </a:p>
        </p:txBody>
      </p:sp>
    </p:spTree>
    <p:extLst>
      <p:ext uri="{BB962C8B-B14F-4D97-AF65-F5344CB8AC3E}">
        <p14:creationId xmlns:p14="http://schemas.microsoft.com/office/powerpoint/2010/main" val="13430668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PlaceHolder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8229600" cy="1143000"/>
          </a:xfrm>
          <a:prstGeom prst="rect">
            <a:avLst/>
          </a:prstGeom>
        </p:spPr>
        <p:txBody>
          <a:bodyPr lIns="90000" tIns="46800" rIns="90000" bIns="46800" anchor="ctr">
            <a:spAutoFit/>
          </a:bodyPr>
          <a:lstStyle/>
          <a:p>
            <a:pPr algn="ctr"/>
            <a:endParaRPr lang="en-US" sz="4400" b="1" strike="noStrike" spc="-1">
              <a:solidFill>
                <a:srgbClr val="E5E5FF"/>
              </a:solidFill>
              <a:latin typeface="Garamond"/>
            </a:endParaRPr>
          </a:p>
        </p:txBody>
      </p:sp>
      <p:sp>
        <p:nvSpPr>
          <p:cNvPr id="82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Garamond"/>
            </a:endParaRPr>
          </a:p>
        </p:txBody>
      </p:sp>
      <p:sp>
        <p:nvSpPr>
          <p:cNvPr id="83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Garamond"/>
            </a:endParaRPr>
          </a:p>
        </p:txBody>
      </p:sp>
      <p:sp>
        <p:nvSpPr>
          <p:cNvPr id="84" name="PlaceHolder 4"/>
          <p:cNvSpPr>
            <a:spLocks noGrp="1"/>
          </p:cNvSpPr>
          <p:nvPr>
            <p:ph type="body"/>
          </p:nvPr>
        </p:nvSpPr>
        <p:spPr>
          <a:xfrm>
            <a:off x="457200" y="3964320"/>
            <a:ext cx="82296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Garamond"/>
            </a:endParaRPr>
          </a:p>
        </p:txBody>
      </p:sp>
    </p:spTree>
    <p:extLst>
      <p:ext uri="{BB962C8B-B14F-4D97-AF65-F5344CB8AC3E}">
        <p14:creationId xmlns:p14="http://schemas.microsoft.com/office/powerpoint/2010/main" val="39876862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8229600" cy="1143000"/>
          </a:xfrm>
          <a:prstGeom prst="rect">
            <a:avLst/>
          </a:prstGeom>
        </p:spPr>
        <p:txBody>
          <a:bodyPr lIns="90000" tIns="46800" rIns="90000" bIns="46800" anchor="ctr">
            <a:spAutoFit/>
          </a:bodyPr>
          <a:lstStyle/>
          <a:p>
            <a:pPr algn="ctr"/>
            <a:endParaRPr lang="en-US" sz="4400" b="1" strike="noStrike" spc="-1">
              <a:solidFill>
                <a:srgbClr val="E5E5FF"/>
              </a:solidFill>
              <a:latin typeface="Garamond"/>
            </a:endParaRPr>
          </a:p>
        </p:txBody>
      </p:sp>
      <p:sp>
        <p:nvSpPr>
          <p:cNvPr id="86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6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Garamond"/>
            </a:endParaRPr>
          </a:p>
        </p:txBody>
      </p:sp>
      <p:sp>
        <p:nvSpPr>
          <p:cNvPr id="87" name="PlaceHolder 3"/>
          <p:cNvSpPr>
            <a:spLocks noGrp="1"/>
          </p:cNvSpPr>
          <p:nvPr>
            <p:ph type="body"/>
          </p:nvPr>
        </p:nvSpPr>
        <p:spPr>
          <a:xfrm>
            <a:off x="457200" y="3964320"/>
            <a:ext cx="82296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Garamond"/>
            </a:endParaRPr>
          </a:p>
        </p:txBody>
      </p:sp>
    </p:spTree>
    <p:extLst>
      <p:ext uri="{BB962C8B-B14F-4D97-AF65-F5344CB8AC3E}">
        <p14:creationId xmlns:p14="http://schemas.microsoft.com/office/powerpoint/2010/main" val="20102926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PlaceHolder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8229600" cy="1143000"/>
          </a:xfrm>
          <a:prstGeom prst="rect">
            <a:avLst/>
          </a:prstGeom>
        </p:spPr>
        <p:txBody>
          <a:bodyPr lIns="90000" tIns="46800" rIns="90000" bIns="46800" anchor="ctr">
            <a:spAutoFit/>
          </a:bodyPr>
          <a:lstStyle/>
          <a:p>
            <a:pPr algn="ctr"/>
            <a:endParaRPr lang="en-US" sz="4400" b="1" strike="noStrike" spc="-1">
              <a:solidFill>
                <a:srgbClr val="E5E5FF"/>
              </a:solidFill>
              <a:latin typeface="Garamond"/>
            </a:endParaRPr>
          </a:p>
        </p:txBody>
      </p:sp>
      <p:sp>
        <p:nvSpPr>
          <p:cNvPr id="89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Garamond"/>
            </a:endParaRPr>
          </a:p>
        </p:txBody>
      </p:sp>
      <p:sp>
        <p:nvSpPr>
          <p:cNvPr id="90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Garamond"/>
            </a:endParaRPr>
          </a:p>
        </p:txBody>
      </p:sp>
      <p:sp>
        <p:nvSpPr>
          <p:cNvPr id="91" name="PlaceHolder 4"/>
          <p:cNvSpPr>
            <a:spLocks noGrp="1"/>
          </p:cNvSpPr>
          <p:nvPr>
            <p:ph type="body"/>
          </p:nvPr>
        </p:nvSpPr>
        <p:spPr>
          <a:xfrm>
            <a:off x="457200" y="3964320"/>
            <a:ext cx="40158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Garamond"/>
            </a:endParaRPr>
          </a:p>
        </p:txBody>
      </p:sp>
      <p:sp>
        <p:nvSpPr>
          <p:cNvPr id="92" name="PlaceHolder 5"/>
          <p:cNvSpPr>
            <a:spLocks noGrp="1"/>
          </p:cNvSpPr>
          <p:nvPr>
            <p:ph type="body"/>
          </p:nvPr>
        </p:nvSpPr>
        <p:spPr>
          <a:xfrm>
            <a:off x="4674240" y="3964320"/>
            <a:ext cx="40158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Garamond"/>
            </a:endParaRPr>
          </a:p>
        </p:txBody>
      </p:sp>
    </p:spTree>
    <p:extLst>
      <p:ext uri="{BB962C8B-B14F-4D97-AF65-F5344CB8AC3E}">
        <p14:creationId xmlns:p14="http://schemas.microsoft.com/office/powerpoint/2010/main" val="43161731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PlaceHolder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8229600" cy="1143000"/>
          </a:xfrm>
          <a:prstGeom prst="rect">
            <a:avLst/>
          </a:prstGeom>
        </p:spPr>
        <p:txBody>
          <a:bodyPr lIns="90000" tIns="46800" rIns="90000" bIns="46800" anchor="ctr">
            <a:spAutoFit/>
          </a:bodyPr>
          <a:lstStyle/>
          <a:p>
            <a:pPr algn="ctr"/>
            <a:endParaRPr lang="en-US" sz="4400" b="1" strike="noStrike" spc="-1">
              <a:solidFill>
                <a:srgbClr val="E5E5FF"/>
              </a:solidFill>
              <a:latin typeface="Garamond"/>
            </a:endParaRPr>
          </a:p>
        </p:txBody>
      </p:sp>
      <p:sp>
        <p:nvSpPr>
          <p:cNvPr id="94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26496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Garamond"/>
            </a:endParaRPr>
          </a:p>
        </p:txBody>
      </p:sp>
      <p:sp>
        <p:nvSpPr>
          <p:cNvPr id="95" name="PlaceHolder 3"/>
          <p:cNvSpPr>
            <a:spLocks noGrp="1"/>
          </p:cNvSpPr>
          <p:nvPr>
            <p:ph type="body"/>
          </p:nvPr>
        </p:nvSpPr>
        <p:spPr>
          <a:xfrm>
            <a:off x="3239640" y="1600200"/>
            <a:ext cx="26496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Garamond"/>
            </a:endParaRPr>
          </a:p>
        </p:txBody>
      </p:sp>
      <p:sp>
        <p:nvSpPr>
          <p:cNvPr id="96" name="PlaceHolder 4"/>
          <p:cNvSpPr>
            <a:spLocks noGrp="1"/>
          </p:cNvSpPr>
          <p:nvPr>
            <p:ph type="body"/>
          </p:nvPr>
        </p:nvSpPr>
        <p:spPr>
          <a:xfrm>
            <a:off x="6022080" y="1600200"/>
            <a:ext cx="26496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Garamond"/>
            </a:endParaRPr>
          </a:p>
        </p:txBody>
      </p:sp>
      <p:sp>
        <p:nvSpPr>
          <p:cNvPr id="97" name="PlaceHolder 5"/>
          <p:cNvSpPr>
            <a:spLocks noGrp="1"/>
          </p:cNvSpPr>
          <p:nvPr>
            <p:ph type="body"/>
          </p:nvPr>
        </p:nvSpPr>
        <p:spPr>
          <a:xfrm>
            <a:off x="457200" y="3964320"/>
            <a:ext cx="26496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Garamond"/>
            </a:endParaRPr>
          </a:p>
        </p:txBody>
      </p:sp>
      <p:sp>
        <p:nvSpPr>
          <p:cNvPr id="98" name="PlaceHolder 6"/>
          <p:cNvSpPr>
            <a:spLocks noGrp="1"/>
          </p:cNvSpPr>
          <p:nvPr>
            <p:ph type="body"/>
          </p:nvPr>
        </p:nvSpPr>
        <p:spPr>
          <a:xfrm>
            <a:off x="3239640" y="3964320"/>
            <a:ext cx="26496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Garamond"/>
            </a:endParaRPr>
          </a:p>
        </p:txBody>
      </p:sp>
      <p:sp>
        <p:nvSpPr>
          <p:cNvPr id="99" name="PlaceHolder 7"/>
          <p:cNvSpPr>
            <a:spLocks noGrp="1"/>
          </p:cNvSpPr>
          <p:nvPr>
            <p:ph type="body"/>
          </p:nvPr>
        </p:nvSpPr>
        <p:spPr>
          <a:xfrm>
            <a:off x="6022080" y="3964320"/>
            <a:ext cx="26496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Garamond"/>
            </a:endParaRPr>
          </a:p>
        </p:txBody>
      </p:sp>
    </p:spTree>
    <p:extLst>
      <p:ext uri="{BB962C8B-B14F-4D97-AF65-F5344CB8AC3E}">
        <p14:creationId xmlns:p14="http://schemas.microsoft.com/office/powerpoint/2010/main" val="161576806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221331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8229600" cy="1143000"/>
          </a:xfrm>
          <a:prstGeom prst="rect">
            <a:avLst/>
          </a:prstGeom>
        </p:spPr>
        <p:txBody>
          <a:bodyPr lIns="90000" tIns="46800" rIns="90000" bIns="46800" anchor="ctr">
            <a:spAutoFit/>
          </a:bodyPr>
          <a:lstStyle/>
          <a:p>
            <a:pPr algn="ctr"/>
            <a:endParaRPr lang="en-US" sz="4400" b="1" strike="noStrike" spc="-1">
              <a:solidFill>
                <a:srgbClr val="E5E5FF"/>
              </a:solidFill>
              <a:latin typeface="Garamond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subTitle"/>
          </p:nvPr>
        </p:nvSpPr>
        <p:spPr>
          <a:xfrm>
            <a:off x="457200" y="1600200"/>
            <a:ext cx="8229600" cy="452592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>
              <a:spcBef>
                <a:spcPts val="799"/>
              </a:spcBef>
            </a:pPr>
            <a:endParaRPr lang="en-US" sz="3200" b="0" strike="noStrike" spc="-1">
              <a:solidFill>
                <a:srgbClr val="FFFFFF"/>
              </a:solidFill>
              <a:latin typeface="Garamond"/>
            </a:endParaRPr>
          </a:p>
        </p:txBody>
      </p:sp>
    </p:spTree>
    <p:extLst>
      <p:ext uri="{BB962C8B-B14F-4D97-AF65-F5344CB8AC3E}">
        <p14:creationId xmlns:p14="http://schemas.microsoft.com/office/powerpoint/2010/main" val="85488473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8229600" cy="1143000"/>
          </a:xfrm>
          <a:prstGeom prst="rect">
            <a:avLst/>
          </a:prstGeom>
        </p:spPr>
        <p:txBody>
          <a:bodyPr lIns="90000" tIns="46800" rIns="90000" bIns="46800" anchor="ctr">
            <a:spAutoFit/>
          </a:bodyPr>
          <a:lstStyle/>
          <a:p>
            <a:pPr algn="ctr"/>
            <a:endParaRPr lang="en-US" sz="4400" b="1" strike="noStrike" spc="-1">
              <a:solidFill>
                <a:srgbClr val="E5E5FF"/>
              </a:solidFill>
              <a:latin typeface="Garamond"/>
            </a:endParaRPr>
          </a:p>
        </p:txBody>
      </p:sp>
      <p:sp>
        <p:nvSpPr>
          <p:cNvPr id="17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600" cy="45259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Garamond"/>
            </a:endParaRPr>
          </a:p>
        </p:txBody>
      </p:sp>
    </p:spTree>
    <p:extLst>
      <p:ext uri="{BB962C8B-B14F-4D97-AF65-F5344CB8AC3E}">
        <p14:creationId xmlns:p14="http://schemas.microsoft.com/office/powerpoint/2010/main" val="86750836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8229600" cy="1143000"/>
          </a:xfrm>
          <a:prstGeom prst="rect">
            <a:avLst/>
          </a:prstGeom>
        </p:spPr>
        <p:txBody>
          <a:bodyPr lIns="90000" tIns="46800" rIns="90000" bIns="46800" anchor="ctr">
            <a:spAutoFit/>
          </a:bodyPr>
          <a:lstStyle/>
          <a:p>
            <a:pPr algn="ctr"/>
            <a:endParaRPr lang="en-US" sz="4400" b="1" strike="noStrike" spc="-1">
              <a:solidFill>
                <a:srgbClr val="E5E5FF"/>
              </a:solidFill>
              <a:latin typeface="Garamond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45259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Garamond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45259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Garamond"/>
            </a:endParaRPr>
          </a:p>
        </p:txBody>
      </p:sp>
    </p:spTree>
    <p:extLst>
      <p:ext uri="{BB962C8B-B14F-4D97-AF65-F5344CB8AC3E}">
        <p14:creationId xmlns:p14="http://schemas.microsoft.com/office/powerpoint/2010/main" val="302391650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laceHolder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8229600" cy="1143000"/>
          </a:xfrm>
          <a:prstGeom prst="rect">
            <a:avLst/>
          </a:prstGeom>
        </p:spPr>
        <p:txBody>
          <a:bodyPr lIns="90000" tIns="46800" rIns="90000" bIns="46800" anchor="ctr">
            <a:spAutoFit/>
          </a:bodyPr>
          <a:lstStyle/>
          <a:p>
            <a:pPr algn="ctr"/>
            <a:endParaRPr lang="en-US" sz="4400" b="1" strike="noStrike" spc="-1">
              <a:solidFill>
                <a:srgbClr val="E5E5FF"/>
              </a:solidFill>
              <a:latin typeface="Garamond"/>
            </a:endParaRPr>
          </a:p>
        </p:txBody>
      </p:sp>
    </p:spTree>
    <p:extLst>
      <p:ext uri="{BB962C8B-B14F-4D97-AF65-F5344CB8AC3E}">
        <p14:creationId xmlns:p14="http://schemas.microsoft.com/office/powerpoint/2010/main" val="311626226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subTitle"/>
          </p:nvPr>
        </p:nvSpPr>
        <p:spPr>
          <a:xfrm>
            <a:off x="457200" y="274320"/>
            <a:ext cx="8229600" cy="52995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>
              <a:spcBef>
                <a:spcPts val="799"/>
              </a:spcBef>
            </a:pPr>
            <a:endParaRPr lang="en-US" sz="3200" b="0" strike="noStrike" spc="-1">
              <a:solidFill>
                <a:srgbClr val="FFFFFF"/>
              </a:solidFill>
              <a:latin typeface="Garamond"/>
            </a:endParaRPr>
          </a:p>
        </p:txBody>
      </p:sp>
    </p:spTree>
    <p:extLst>
      <p:ext uri="{BB962C8B-B14F-4D97-AF65-F5344CB8AC3E}">
        <p14:creationId xmlns:p14="http://schemas.microsoft.com/office/powerpoint/2010/main" val="318349873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8229600" cy="1143000"/>
          </a:xfrm>
          <a:prstGeom prst="rect">
            <a:avLst/>
          </a:prstGeom>
        </p:spPr>
        <p:txBody>
          <a:bodyPr lIns="90000" tIns="46800" rIns="90000" bIns="46800" anchor="ctr">
            <a:spAutoFit/>
          </a:bodyPr>
          <a:lstStyle/>
          <a:p>
            <a:pPr algn="ctr"/>
            <a:endParaRPr lang="en-US" sz="4400" b="1" strike="noStrike" spc="-1">
              <a:solidFill>
                <a:srgbClr val="E5E5FF"/>
              </a:solidFill>
              <a:latin typeface="Garamond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Garamond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45259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Garamond"/>
            </a:endParaRPr>
          </a:p>
        </p:txBody>
      </p:sp>
      <p:sp>
        <p:nvSpPr>
          <p:cNvPr id="26" name="PlaceHolder 4"/>
          <p:cNvSpPr>
            <a:spLocks noGrp="1"/>
          </p:cNvSpPr>
          <p:nvPr>
            <p:ph type="body"/>
          </p:nvPr>
        </p:nvSpPr>
        <p:spPr>
          <a:xfrm>
            <a:off x="457200" y="3964320"/>
            <a:ext cx="40158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Garamond"/>
            </a:endParaRPr>
          </a:p>
        </p:txBody>
      </p:sp>
    </p:spTree>
    <p:extLst>
      <p:ext uri="{BB962C8B-B14F-4D97-AF65-F5344CB8AC3E}">
        <p14:creationId xmlns:p14="http://schemas.microsoft.com/office/powerpoint/2010/main" val="184429554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8229600" cy="1143000"/>
          </a:xfrm>
          <a:prstGeom prst="rect">
            <a:avLst/>
          </a:prstGeom>
        </p:spPr>
        <p:txBody>
          <a:bodyPr lIns="90000" tIns="46800" rIns="90000" bIns="46800" anchor="ctr">
            <a:spAutoFit/>
          </a:bodyPr>
          <a:lstStyle/>
          <a:p>
            <a:pPr algn="ctr"/>
            <a:endParaRPr lang="en-US" sz="4400" b="1" strike="noStrike" spc="-1">
              <a:solidFill>
                <a:srgbClr val="E5E5FF"/>
              </a:solidFill>
              <a:latin typeface="Garamond"/>
            </a:endParaRPr>
          </a:p>
        </p:txBody>
      </p:sp>
      <p:sp>
        <p:nvSpPr>
          <p:cNvPr id="28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45259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Garamond"/>
            </a:endParaRPr>
          </a:p>
        </p:txBody>
      </p:sp>
      <p:sp>
        <p:nvSpPr>
          <p:cNvPr id="29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Garamond"/>
            </a:endParaRPr>
          </a:p>
        </p:txBody>
      </p:sp>
      <p:sp>
        <p:nvSpPr>
          <p:cNvPr id="30" name="PlaceHolder 4"/>
          <p:cNvSpPr>
            <a:spLocks noGrp="1"/>
          </p:cNvSpPr>
          <p:nvPr>
            <p:ph type="body"/>
          </p:nvPr>
        </p:nvSpPr>
        <p:spPr>
          <a:xfrm>
            <a:off x="4674240" y="3964320"/>
            <a:ext cx="40158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Garamond"/>
            </a:endParaRPr>
          </a:p>
        </p:txBody>
      </p:sp>
    </p:spTree>
    <p:extLst>
      <p:ext uri="{BB962C8B-B14F-4D97-AF65-F5344CB8AC3E}">
        <p14:creationId xmlns:p14="http://schemas.microsoft.com/office/powerpoint/2010/main" val="298457575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8229600" cy="1143000"/>
          </a:xfrm>
          <a:prstGeom prst="rect">
            <a:avLst/>
          </a:prstGeom>
        </p:spPr>
        <p:txBody>
          <a:bodyPr lIns="90000" tIns="46800" rIns="90000" bIns="46800" anchor="ctr">
            <a:spAutoFit/>
          </a:bodyPr>
          <a:lstStyle/>
          <a:p>
            <a:pPr algn="ctr"/>
            <a:endParaRPr lang="en-US" sz="4400" b="1" strike="noStrike" spc="-1">
              <a:solidFill>
                <a:srgbClr val="E5E5FF"/>
              </a:solidFill>
              <a:latin typeface="Garamond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Garamond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Garamond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 type="body"/>
          </p:nvPr>
        </p:nvSpPr>
        <p:spPr>
          <a:xfrm>
            <a:off x="457200" y="3964320"/>
            <a:ext cx="82296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Garamond"/>
            </a:endParaRPr>
          </a:p>
        </p:txBody>
      </p:sp>
    </p:spTree>
    <p:extLst>
      <p:ext uri="{BB962C8B-B14F-4D97-AF65-F5344CB8AC3E}">
        <p14:creationId xmlns:p14="http://schemas.microsoft.com/office/powerpoint/2010/main" val="302897758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PlaceHolder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8229600" cy="1143000"/>
          </a:xfrm>
          <a:prstGeom prst="rect">
            <a:avLst/>
          </a:prstGeom>
        </p:spPr>
        <p:txBody>
          <a:bodyPr lIns="90000" tIns="46800" rIns="90000" bIns="46800" anchor="ctr">
            <a:spAutoFit/>
          </a:bodyPr>
          <a:lstStyle/>
          <a:p>
            <a:pPr algn="ctr"/>
            <a:endParaRPr lang="en-US" sz="4400" b="1" strike="noStrike" spc="-1">
              <a:solidFill>
                <a:srgbClr val="E5E5FF"/>
              </a:solidFill>
              <a:latin typeface="Garamond"/>
            </a:endParaRPr>
          </a:p>
        </p:txBody>
      </p:sp>
      <p:sp>
        <p:nvSpPr>
          <p:cNvPr id="36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6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Garamond"/>
            </a:endParaRPr>
          </a:p>
        </p:txBody>
      </p:sp>
      <p:sp>
        <p:nvSpPr>
          <p:cNvPr id="37" name="PlaceHolder 3"/>
          <p:cNvSpPr>
            <a:spLocks noGrp="1"/>
          </p:cNvSpPr>
          <p:nvPr>
            <p:ph type="body"/>
          </p:nvPr>
        </p:nvSpPr>
        <p:spPr>
          <a:xfrm>
            <a:off x="457200" y="3964320"/>
            <a:ext cx="82296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Garamond"/>
            </a:endParaRPr>
          </a:p>
        </p:txBody>
      </p:sp>
    </p:spTree>
    <p:extLst>
      <p:ext uri="{BB962C8B-B14F-4D97-AF65-F5344CB8AC3E}">
        <p14:creationId xmlns:p14="http://schemas.microsoft.com/office/powerpoint/2010/main" val="372637276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8229600" cy="1143000"/>
          </a:xfrm>
          <a:prstGeom prst="rect">
            <a:avLst/>
          </a:prstGeom>
        </p:spPr>
        <p:txBody>
          <a:bodyPr lIns="90000" tIns="46800" rIns="90000" bIns="46800" anchor="ctr">
            <a:spAutoFit/>
          </a:bodyPr>
          <a:lstStyle/>
          <a:p>
            <a:pPr algn="ctr"/>
            <a:endParaRPr lang="en-US" sz="4400" b="1" strike="noStrike" spc="-1">
              <a:solidFill>
                <a:srgbClr val="E5E5FF"/>
              </a:solidFill>
              <a:latin typeface="Garamond"/>
            </a:endParaRPr>
          </a:p>
        </p:txBody>
      </p:sp>
      <p:sp>
        <p:nvSpPr>
          <p:cNvPr id="39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Garamond"/>
            </a:endParaRPr>
          </a:p>
        </p:txBody>
      </p:sp>
      <p:sp>
        <p:nvSpPr>
          <p:cNvPr id="40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Garamond"/>
            </a:endParaRPr>
          </a:p>
        </p:txBody>
      </p:sp>
      <p:sp>
        <p:nvSpPr>
          <p:cNvPr id="41" name="PlaceHolder 4"/>
          <p:cNvSpPr>
            <a:spLocks noGrp="1"/>
          </p:cNvSpPr>
          <p:nvPr>
            <p:ph type="body"/>
          </p:nvPr>
        </p:nvSpPr>
        <p:spPr>
          <a:xfrm>
            <a:off x="457200" y="3964320"/>
            <a:ext cx="40158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Garamond"/>
            </a:endParaRPr>
          </a:p>
        </p:txBody>
      </p:sp>
      <p:sp>
        <p:nvSpPr>
          <p:cNvPr id="42" name="PlaceHolder 5"/>
          <p:cNvSpPr>
            <a:spLocks noGrp="1"/>
          </p:cNvSpPr>
          <p:nvPr>
            <p:ph type="body"/>
          </p:nvPr>
        </p:nvSpPr>
        <p:spPr>
          <a:xfrm>
            <a:off x="4674240" y="3964320"/>
            <a:ext cx="40158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Garamond"/>
            </a:endParaRPr>
          </a:p>
        </p:txBody>
      </p:sp>
    </p:spTree>
    <p:extLst>
      <p:ext uri="{BB962C8B-B14F-4D97-AF65-F5344CB8AC3E}">
        <p14:creationId xmlns:p14="http://schemas.microsoft.com/office/powerpoint/2010/main" val="422743282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PlaceHolder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8229600" cy="1143000"/>
          </a:xfrm>
          <a:prstGeom prst="rect">
            <a:avLst/>
          </a:prstGeom>
        </p:spPr>
        <p:txBody>
          <a:bodyPr lIns="90000" tIns="46800" rIns="90000" bIns="46800" anchor="ctr">
            <a:spAutoFit/>
          </a:bodyPr>
          <a:lstStyle/>
          <a:p>
            <a:pPr algn="ctr"/>
            <a:endParaRPr lang="en-US" sz="4400" b="1" strike="noStrike" spc="-1">
              <a:solidFill>
                <a:srgbClr val="E5E5FF"/>
              </a:solidFill>
              <a:latin typeface="Garamond"/>
            </a:endParaRPr>
          </a:p>
        </p:txBody>
      </p:sp>
      <p:sp>
        <p:nvSpPr>
          <p:cNvPr id="44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26496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Garamond"/>
            </a:endParaRPr>
          </a:p>
        </p:txBody>
      </p:sp>
      <p:sp>
        <p:nvSpPr>
          <p:cNvPr id="45" name="PlaceHolder 3"/>
          <p:cNvSpPr>
            <a:spLocks noGrp="1"/>
          </p:cNvSpPr>
          <p:nvPr>
            <p:ph type="body"/>
          </p:nvPr>
        </p:nvSpPr>
        <p:spPr>
          <a:xfrm>
            <a:off x="3239640" y="1600200"/>
            <a:ext cx="26496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Garamond"/>
            </a:endParaRPr>
          </a:p>
        </p:txBody>
      </p:sp>
      <p:sp>
        <p:nvSpPr>
          <p:cNvPr id="46" name="PlaceHolder 4"/>
          <p:cNvSpPr>
            <a:spLocks noGrp="1"/>
          </p:cNvSpPr>
          <p:nvPr>
            <p:ph type="body"/>
          </p:nvPr>
        </p:nvSpPr>
        <p:spPr>
          <a:xfrm>
            <a:off x="6022080" y="1600200"/>
            <a:ext cx="26496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Garamond"/>
            </a:endParaRPr>
          </a:p>
        </p:txBody>
      </p:sp>
      <p:sp>
        <p:nvSpPr>
          <p:cNvPr id="47" name="PlaceHolder 5"/>
          <p:cNvSpPr>
            <a:spLocks noGrp="1"/>
          </p:cNvSpPr>
          <p:nvPr>
            <p:ph type="body"/>
          </p:nvPr>
        </p:nvSpPr>
        <p:spPr>
          <a:xfrm>
            <a:off x="457200" y="3964320"/>
            <a:ext cx="26496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Garamond"/>
            </a:endParaRPr>
          </a:p>
        </p:txBody>
      </p:sp>
      <p:sp>
        <p:nvSpPr>
          <p:cNvPr id="48" name="PlaceHolder 6"/>
          <p:cNvSpPr>
            <a:spLocks noGrp="1"/>
          </p:cNvSpPr>
          <p:nvPr>
            <p:ph type="body"/>
          </p:nvPr>
        </p:nvSpPr>
        <p:spPr>
          <a:xfrm>
            <a:off x="3239640" y="3964320"/>
            <a:ext cx="26496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Garamond"/>
            </a:endParaRPr>
          </a:p>
        </p:txBody>
      </p:sp>
      <p:sp>
        <p:nvSpPr>
          <p:cNvPr id="49" name="PlaceHolder 7"/>
          <p:cNvSpPr>
            <a:spLocks noGrp="1"/>
          </p:cNvSpPr>
          <p:nvPr>
            <p:ph type="body"/>
          </p:nvPr>
        </p:nvSpPr>
        <p:spPr>
          <a:xfrm>
            <a:off x="6022080" y="3964320"/>
            <a:ext cx="26496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Garamond"/>
            </a:endParaRPr>
          </a:p>
        </p:txBody>
      </p:sp>
    </p:spTree>
    <p:extLst>
      <p:ext uri="{BB962C8B-B14F-4D97-AF65-F5344CB8AC3E}">
        <p14:creationId xmlns:p14="http://schemas.microsoft.com/office/powerpoint/2010/main" val="14894325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3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" name="Group 1"/>
          <p:cNvGrpSpPr/>
          <p:nvPr/>
        </p:nvGrpSpPr>
        <p:grpSpPr>
          <a:xfrm>
            <a:off x="0" y="0"/>
            <a:ext cx="9140760" cy="6850080"/>
            <a:chOff x="0" y="0"/>
            <a:chExt cx="9140760" cy="6850080"/>
          </a:xfrm>
        </p:grpSpPr>
        <p:grpSp>
          <p:nvGrpSpPr>
            <p:cNvPr id="51" name="Group 2"/>
            <p:cNvGrpSpPr/>
            <p:nvPr/>
          </p:nvGrpSpPr>
          <p:grpSpPr>
            <a:xfrm>
              <a:off x="2743200" y="3540240"/>
              <a:ext cx="6392880" cy="3309840"/>
              <a:chOff x="2743200" y="3540240"/>
              <a:chExt cx="6392880" cy="3309840"/>
            </a:xfrm>
          </p:grpSpPr>
          <p:sp>
            <p:nvSpPr>
              <p:cNvPr id="52" name="CustomShape 3"/>
              <p:cNvSpPr/>
              <p:nvPr/>
            </p:nvSpPr>
            <p:spPr>
              <a:xfrm>
                <a:off x="2743200" y="4197240"/>
                <a:ext cx="4575240" cy="2652840"/>
              </a:xfrm>
              <a:custGeom>
                <a:avLst/>
                <a:gdLst/>
                <a:ahLst/>
                <a:cxnLst/>
                <a:rect l="l" t="t" r="r" b="b"/>
                <a:pathLst>
                  <a:path w="2882" h="1671">
                    <a:moveTo>
                      <a:pt x="2773" y="544"/>
                    </a:moveTo>
                    <a:lnTo>
                      <a:pt x="2740" y="528"/>
                    </a:lnTo>
                    <a:lnTo>
                      <a:pt x="2692" y="506"/>
                    </a:lnTo>
                    <a:lnTo>
                      <a:pt x="2632" y="484"/>
                    </a:lnTo>
                    <a:lnTo>
                      <a:pt x="2561" y="457"/>
                    </a:lnTo>
                    <a:lnTo>
                      <a:pt x="2480" y="424"/>
                    </a:lnTo>
                    <a:lnTo>
                      <a:pt x="2388" y="397"/>
                    </a:lnTo>
                    <a:lnTo>
                      <a:pt x="2203" y="343"/>
                    </a:lnTo>
                    <a:lnTo>
                      <a:pt x="2078" y="310"/>
                    </a:lnTo>
                    <a:lnTo>
                      <a:pt x="1970" y="277"/>
                    </a:lnTo>
                    <a:lnTo>
                      <a:pt x="1878" y="245"/>
                    </a:lnTo>
                    <a:lnTo>
                      <a:pt x="1807" y="212"/>
                    </a:lnTo>
                    <a:lnTo>
                      <a:pt x="1742" y="179"/>
                    </a:lnTo>
                    <a:lnTo>
                      <a:pt x="1693" y="152"/>
                    </a:lnTo>
                    <a:lnTo>
                      <a:pt x="1655" y="125"/>
                    </a:lnTo>
                    <a:lnTo>
                      <a:pt x="1628" y="103"/>
                    </a:lnTo>
                    <a:lnTo>
                      <a:pt x="1606" y="81"/>
                    </a:lnTo>
                    <a:lnTo>
                      <a:pt x="1590" y="60"/>
                    </a:lnTo>
                    <a:lnTo>
                      <a:pt x="1585" y="43"/>
                    </a:lnTo>
                    <a:lnTo>
                      <a:pt x="1579" y="27"/>
                    </a:lnTo>
                    <a:lnTo>
                      <a:pt x="1585" y="5"/>
                    </a:lnTo>
                    <a:lnTo>
                      <a:pt x="1585" y="0"/>
                    </a:lnTo>
                    <a:lnTo>
                      <a:pt x="1568" y="27"/>
                    </a:lnTo>
                    <a:lnTo>
                      <a:pt x="1557" y="49"/>
                    </a:lnTo>
                    <a:lnTo>
                      <a:pt x="1557" y="76"/>
                    </a:lnTo>
                    <a:lnTo>
                      <a:pt x="1568" y="98"/>
                    </a:lnTo>
                    <a:lnTo>
                      <a:pt x="1590" y="120"/>
                    </a:lnTo>
                    <a:lnTo>
                      <a:pt x="1617" y="141"/>
                    </a:lnTo>
                    <a:lnTo>
                      <a:pt x="1650" y="163"/>
                    </a:lnTo>
                    <a:lnTo>
                      <a:pt x="1688" y="185"/>
                    </a:lnTo>
                    <a:lnTo>
                      <a:pt x="1737" y="207"/>
                    </a:lnTo>
                    <a:lnTo>
                      <a:pt x="1791" y="228"/>
                    </a:lnTo>
                    <a:lnTo>
                      <a:pt x="1905" y="267"/>
                    </a:lnTo>
                    <a:lnTo>
                      <a:pt x="2040" y="310"/>
                    </a:lnTo>
                    <a:lnTo>
                      <a:pt x="2182" y="348"/>
                    </a:lnTo>
                    <a:lnTo>
                      <a:pt x="2285" y="381"/>
                    </a:lnTo>
                    <a:lnTo>
                      <a:pt x="2382" y="408"/>
                    </a:lnTo>
                    <a:lnTo>
                      <a:pt x="2464" y="435"/>
                    </a:lnTo>
                    <a:lnTo>
                      <a:pt x="2540" y="462"/>
                    </a:lnTo>
                    <a:lnTo>
                      <a:pt x="2605" y="484"/>
                    </a:lnTo>
                    <a:lnTo>
                      <a:pt x="2659" y="506"/>
                    </a:lnTo>
                    <a:lnTo>
                      <a:pt x="2708" y="528"/>
                    </a:lnTo>
                    <a:lnTo>
                      <a:pt x="2740" y="544"/>
                    </a:lnTo>
                    <a:lnTo>
                      <a:pt x="2768" y="560"/>
                    </a:lnTo>
                    <a:lnTo>
                      <a:pt x="2784" y="577"/>
                    </a:lnTo>
                    <a:lnTo>
                      <a:pt x="2795" y="593"/>
                    </a:lnTo>
                    <a:lnTo>
                      <a:pt x="2800" y="615"/>
                    </a:lnTo>
                    <a:lnTo>
                      <a:pt x="2795" y="642"/>
                    </a:lnTo>
                    <a:lnTo>
                      <a:pt x="2784" y="664"/>
                    </a:lnTo>
                    <a:lnTo>
                      <a:pt x="2762" y="691"/>
                    </a:lnTo>
                    <a:lnTo>
                      <a:pt x="2730" y="713"/>
                    </a:lnTo>
                    <a:lnTo>
                      <a:pt x="2692" y="735"/>
                    </a:lnTo>
                    <a:lnTo>
                      <a:pt x="2643" y="756"/>
                    </a:lnTo>
                    <a:lnTo>
                      <a:pt x="2589" y="778"/>
                    </a:lnTo>
                    <a:lnTo>
                      <a:pt x="2529" y="800"/>
                    </a:lnTo>
                    <a:lnTo>
                      <a:pt x="2458" y="822"/>
                    </a:lnTo>
                    <a:lnTo>
                      <a:pt x="2382" y="843"/>
                    </a:lnTo>
                    <a:lnTo>
                      <a:pt x="2301" y="865"/>
                    </a:lnTo>
                    <a:lnTo>
                      <a:pt x="2214" y="887"/>
                    </a:lnTo>
                    <a:lnTo>
                      <a:pt x="2030" y="930"/>
                    </a:lnTo>
                    <a:lnTo>
                      <a:pt x="1823" y="979"/>
                    </a:lnTo>
                    <a:lnTo>
                      <a:pt x="1606" y="1034"/>
                    </a:lnTo>
                    <a:lnTo>
                      <a:pt x="1378" y="1094"/>
                    </a:lnTo>
                    <a:lnTo>
                      <a:pt x="1145" y="1164"/>
                    </a:lnTo>
                    <a:lnTo>
                      <a:pt x="912" y="1241"/>
                    </a:lnTo>
                    <a:lnTo>
                      <a:pt x="673" y="1328"/>
                    </a:lnTo>
                    <a:lnTo>
                      <a:pt x="440" y="1431"/>
                    </a:lnTo>
                    <a:lnTo>
                      <a:pt x="217" y="1545"/>
                    </a:lnTo>
                    <a:lnTo>
                      <a:pt x="0" y="1671"/>
                    </a:lnTo>
                    <a:lnTo>
                      <a:pt x="353" y="1671"/>
                    </a:lnTo>
                    <a:lnTo>
                      <a:pt x="554" y="1567"/>
                    </a:lnTo>
                    <a:lnTo>
                      <a:pt x="754" y="1469"/>
                    </a:lnTo>
                    <a:lnTo>
                      <a:pt x="955" y="1388"/>
                    </a:lnTo>
                    <a:lnTo>
                      <a:pt x="1145" y="1311"/>
                    </a:lnTo>
                    <a:lnTo>
                      <a:pt x="1335" y="1241"/>
                    </a:lnTo>
                    <a:lnTo>
                      <a:pt x="1519" y="1186"/>
                    </a:lnTo>
                    <a:lnTo>
                      <a:pt x="1693" y="1132"/>
                    </a:lnTo>
                    <a:lnTo>
                      <a:pt x="1861" y="1083"/>
                    </a:lnTo>
                    <a:lnTo>
                      <a:pt x="2019" y="1045"/>
                    </a:lnTo>
                    <a:lnTo>
                      <a:pt x="2165" y="1007"/>
                    </a:lnTo>
                    <a:lnTo>
                      <a:pt x="2301" y="974"/>
                    </a:lnTo>
                    <a:lnTo>
                      <a:pt x="2426" y="947"/>
                    </a:lnTo>
                    <a:lnTo>
                      <a:pt x="2534" y="914"/>
                    </a:lnTo>
                    <a:lnTo>
                      <a:pt x="2626" y="892"/>
                    </a:lnTo>
                    <a:lnTo>
                      <a:pt x="2702" y="865"/>
                    </a:lnTo>
                    <a:lnTo>
                      <a:pt x="2762" y="838"/>
                    </a:lnTo>
                    <a:lnTo>
                      <a:pt x="2800" y="816"/>
                    </a:lnTo>
                    <a:lnTo>
                      <a:pt x="2827" y="794"/>
                    </a:lnTo>
                    <a:lnTo>
                      <a:pt x="2849" y="767"/>
                    </a:lnTo>
                    <a:lnTo>
                      <a:pt x="2865" y="745"/>
                    </a:lnTo>
                    <a:lnTo>
                      <a:pt x="2876" y="724"/>
                    </a:lnTo>
                    <a:lnTo>
                      <a:pt x="2882" y="702"/>
                    </a:lnTo>
                    <a:lnTo>
                      <a:pt x="2876" y="658"/>
                    </a:lnTo>
                    <a:lnTo>
                      <a:pt x="2854" y="620"/>
                    </a:lnTo>
                    <a:lnTo>
                      <a:pt x="2833" y="588"/>
                    </a:lnTo>
                    <a:lnTo>
                      <a:pt x="2800" y="560"/>
                    </a:lnTo>
                    <a:lnTo>
                      <a:pt x="2773" y="544"/>
                    </a:lnTo>
                    <a:lnTo>
                      <a:pt x="2773" y="544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002E8A"/>
                  </a:gs>
                  <a:gs pos="100000">
                    <a:srgbClr val="003399"/>
                  </a:gs>
                </a:gsLst>
                <a:lin ang="10800000"/>
              </a:gra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53" name="CustomShape 4"/>
              <p:cNvSpPr/>
              <p:nvPr/>
            </p:nvSpPr>
            <p:spPr>
              <a:xfrm>
                <a:off x="6620040" y="4240080"/>
                <a:ext cx="1998360" cy="1287720"/>
              </a:xfrm>
              <a:custGeom>
                <a:avLst/>
                <a:gdLst/>
                <a:ahLst/>
                <a:cxnLst/>
                <a:rect l="l" t="t" r="r" b="b"/>
                <a:pathLst>
                  <a:path w="1259" h="811">
                    <a:moveTo>
                      <a:pt x="1259" y="615"/>
                    </a:moveTo>
                    <a:lnTo>
                      <a:pt x="1248" y="588"/>
                    </a:lnTo>
                    <a:lnTo>
                      <a:pt x="1237" y="566"/>
                    </a:lnTo>
                    <a:lnTo>
                      <a:pt x="1216" y="539"/>
                    </a:lnTo>
                    <a:lnTo>
                      <a:pt x="1188" y="517"/>
                    </a:lnTo>
                    <a:lnTo>
                      <a:pt x="1123" y="479"/>
                    </a:lnTo>
                    <a:lnTo>
                      <a:pt x="1042" y="441"/>
                    </a:lnTo>
                    <a:lnTo>
                      <a:pt x="944" y="408"/>
                    </a:lnTo>
                    <a:lnTo>
                      <a:pt x="841" y="381"/>
                    </a:lnTo>
                    <a:lnTo>
                      <a:pt x="727" y="348"/>
                    </a:lnTo>
                    <a:lnTo>
                      <a:pt x="613" y="321"/>
                    </a:lnTo>
                    <a:lnTo>
                      <a:pt x="499" y="294"/>
                    </a:lnTo>
                    <a:lnTo>
                      <a:pt x="391" y="261"/>
                    </a:lnTo>
                    <a:lnTo>
                      <a:pt x="288" y="229"/>
                    </a:lnTo>
                    <a:lnTo>
                      <a:pt x="195" y="196"/>
                    </a:lnTo>
                    <a:lnTo>
                      <a:pt x="119" y="152"/>
                    </a:lnTo>
                    <a:lnTo>
                      <a:pt x="54" y="109"/>
                    </a:lnTo>
                    <a:lnTo>
                      <a:pt x="33" y="87"/>
                    </a:lnTo>
                    <a:lnTo>
                      <a:pt x="16" y="60"/>
                    </a:lnTo>
                    <a:lnTo>
                      <a:pt x="5" y="33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11"/>
                    </a:lnTo>
                    <a:lnTo>
                      <a:pt x="0" y="38"/>
                    </a:lnTo>
                    <a:lnTo>
                      <a:pt x="5" y="60"/>
                    </a:lnTo>
                    <a:lnTo>
                      <a:pt x="16" y="87"/>
                    </a:lnTo>
                    <a:lnTo>
                      <a:pt x="33" y="114"/>
                    </a:lnTo>
                    <a:lnTo>
                      <a:pt x="54" y="142"/>
                    </a:lnTo>
                    <a:lnTo>
                      <a:pt x="87" y="174"/>
                    </a:lnTo>
                    <a:lnTo>
                      <a:pt x="125" y="207"/>
                    </a:lnTo>
                    <a:lnTo>
                      <a:pt x="179" y="240"/>
                    </a:lnTo>
                    <a:lnTo>
                      <a:pt x="244" y="278"/>
                    </a:lnTo>
                    <a:lnTo>
                      <a:pt x="326" y="310"/>
                    </a:lnTo>
                    <a:lnTo>
                      <a:pt x="418" y="348"/>
                    </a:lnTo>
                    <a:lnTo>
                      <a:pt x="526" y="381"/>
                    </a:lnTo>
                    <a:lnTo>
                      <a:pt x="657" y="414"/>
                    </a:lnTo>
                    <a:lnTo>
                      <a:pt x="749" y="435"/>
                    </a:lnTo>
                    <a:lnTo>
                      <a:pt x="830" y="463"/>
                    </a:lnTo>
                    <a:lnTo>
                      <a:pt x="901" y="490"/>
                    </a:lnTo>
                    <a:lnTo>
                      <a:pt x="966" y="512"/>
                    </a:lnTo>
                    <a:lnTo>
                      <a:pt x="1015" y="539"/>
                    </a:lnTo>
                    <a:lnTo>
                      <a:pt x="1053" y="566"/>
                    </a:lnTo>
                    <a:lnTo>
                      <a:pt x="1080" y="593"/>
                    </a:lnTo>
                    <a:lnTo>
                      <a:pt x="1102" y="620"/>
                    </a:lnTo>
                    <a:lnTo>
                      <a:pt x="1112" y="648"/>
                    </a:lnTo>
                    <a:lnTo>
                      <a:pt x="1118" y="675"/>
                    </a:lnTo>
                    <a:lnTo>
                      <a:pt x="1112" y="697"/>
                    </a:lnTo>
                    <a:lnTo>
                      <a:pt x="1096" y="724"/>
                    </a:lnTo>
                    <a:lnTo>
                      <a:pt x="1080" y="746"/>
                    </a:lnTo>
                    <a:lnTo>
                      <a:pt x="1053" y="767"/>
                    </a:lnTo>
                    <a:lnTo>
                      <a:pt x="1015" y="789"/>
                    </a:lnTo>
                    <a:lnTo>
                      <a:pt x="977" y="811"/>
                    </a:lnTo>
                    <a:lnTo>
                      <a:pt x="1047" y="789"/>
                    </a:lnTo>
                    <a:lnTo>
                      <a:pt x="1107" y="767"/>
                    </a:lnTo>
                    <a:lnTo>
                      <a:pt x="1156" y="746"/>
                    </a:lnTo>
                    <a:lnTo>
                      <a:pt x="1199" y="724"/>
                    </a:lnTo>
                    <a:lnTo>
                      <a:pt x="1226" y="702"/>
                    </a:lnTo>
                    <a:lnTo>
                      <a:pt x="1248" y="675"/>
                    </a:lnTo>
                    <a:lnTo>
                      <a:pt x="1259" y="648"/>
                    </a:lnTo>
                    <a:lnTo>
                      <a:pt x="1259" y="615"/>
                    </a:lnTo>
                    <a:lnTo>
                      <a:pt x="1259" y="615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002E8A"/>
                  </a:gs>
                  <a:gs pos="100000">
                    <a:srgbClr val="003399"/>
                  </a:gs>
                </a:gsLst>
                <a:lin ang="13500000"/>
              </a:gra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54" name="CustomShape 5"/>
              <p:cNvSpPr/>
              <p:nvPr/>
            </p:nvSpPr>
            <p:spPr>
              <a:xfrm>
                <a:off x="4603680" y="5311800"/>
                <a:ext cx="4522680" cy="1538280"/>
              </a:xfrm>
              <a:custGeom>
                <a:avLst/>
                <a:gdLst/>
                <a:ahLst/>
                <a:cxnLst/>
                <a:rect l="l" t="t" r="r" b="b"/>
                <a:pathLst>
                  <a:path w="2849" h="969">
                    <a:moveTo>
                      <a:pt x="92" y="958"/>
                    </a:moveTo>
                    <a:lnTo>
                      <a:pt x="0" y="969"/>
                    </a:lnTo>
                    <a:lnTo>
                      <a:pt x="391" y="969"/>
                    </a:lnTo>
                    <a:lnTo>
                      <a:pt x="434" y="947"/>
                    </a:lnTo>
                    <a:lnTo>
                      <a:pt x="483" y="914"/>
                    </a:lnTo>
                    <a:lnTo>
                      <a:pt x="554" y="876"/>
                    </a:lnTo>
                    <a:lnTo>
                      <a:pt x="635" y="838"/>
                    </a:lnTo>
                    <a:lnTo>
                      <a:pt x="727" y="794"/>
                    </a:lnTo>
                    <a:lnTo>
                      <a:pt x="836" y="745"/>
                    </a:lnTo>
                    <a:lnTo>
                      <a:pt x="961" y="696"/>
                    </a:lnTo>
                    <a:lnTo>
                      <a:pt x="1102" y="642"/>
                    </a:lnTo>
                    <a:lnTo>
                      <a:pt x="1259" y="582"/>
                    </a:lnTo>
                    <a:lnTo>
                      <a:pt x="1433" y="522"/>
                    </a:lnTo>
                    <a:lnTo>
                      <a:pt x="1623" y="462"/>
                    </a:lnTo>
                    <a:lnTo>
                      <a:pt x="1829" y="403"/>
                    </a:lnTo>
                    <a:lnTo>
                      <a:pt x="2057" y="343"/>
                    </a:lnTo>
                    <a:lnTo>
                      <a:pt x="2301" y="283"/>
                    </a:lnTo>
                    <a:lnTo>
                      <a:pt x="2567" y="223"/>
                    </a:lnTo>
                    <a:lnTo>
                      <a:pt x="2849" y="163"/>
                    </a:lnTo>
                    <a:lnTo>
                      <a:pt x="2849" y="0"/>
                    </a:lnTo>
                    <a:lnTo>
                      <a:pt x="2817" y="16"/>
                    </a:lnTo>
                    <a:lnTo>
                      <a:pt x="2773" y="33"/>
                    </a:lnTo>
                    <a:lnTo>
                      <a:pt x="2719" y="54"/>
                    </a:lnTo>
                    <a:lnTo>
                      <a:pt x="2648" y="76"/>
                    </a:lnTo>
                    <a:lnTo>
                      <a:pt x="2572" y="98"/>
                    </a:lnTo>
                    <a:lnTo>
                      <a:pt x="2491" y="120"/>
                    </a:lnTo>
                    <a:lnTo>
                      <a:pt x="2399" y="147"/>
                    </a:lnTo>
                    <a:lnTo>
                      <a:pt x="2301" y="169"/>
                    </a:lnTo>
                    <a:lnTo>
                      <a:pt x="2095" y="223"/>
                    </a:lnTo>
                    <a:lnTo>
                      <a:pt x="1889" y="277"/>
                    </a:lnTo>
                    <a:lnTo>
                      <a:pt x="1688" y="326"/>
                    </a:lnTo>
                    <a:lnTo>
                      <a:pt x="1590" y="354"/>
                    </a:lnTo>
                    <a:lnTo>
                      <a:pt x="1503" y="381"/>
                    </a:lnTo>
                    <a:lnTo>
                      <a:pt x="1107" y="506"/>
                    </a:lnTo>
                    <a:lnTo>
                      <a:pt x="912" y="577"/>
                    </a:lnTo>
                    <a:lnTo>
                      <a:pt x="727" y="647"/>
                    </a:lnTo>
                    <a:lnTo>
                      <a:pt x="548" y="718"/>
                    </a:lnTo>
                    <a:lnTo>
                      <a:pt x="380" y="794"/>
                    </a:lnTo>
                    <a:lnTo>
                      <a:pt x="228" y="876"/>
                    </a:lnTo>
                    <a:lnTo>
                      <a:pt x="92" y="958"/>
                    </a:lnTo>
                    <a:lnTo>
                      <a:pt x="92" y="958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00297C"/>
                  </a:gs>
                  <a:gs pos="100000">
                    <a:srgbClr val="003399"/>
                  </a:gs>
                </a:gsLst>
                <a:lin ang="5400000"/>
              </a:gra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55" name="CustomShape 6"/>
              <p:cNvSpPr/>
              <p:nvPr/>
            </p:nvSpPr>
            <p:spPr>
              <a:xfrm>
                <a:off x="4362480" y="3540240"/>
                <a:ext cx="4773600" cy="3309840"/>
              </a:xfrm>
              <a:custGeom>
                <a:avLst/>
                <a:gdLst/>
                <a:ahLst/>
                <a:cxnLst/>
                <a:rect l="l" t="t" r="r" b="b"/>
                <a:pathLst>
                  <a:path w="3007" h="2085">
                    <a:moveTo>
                      <a:pt x="1427" y="441"/>
                    </a:moveTo>
                    <a:lnTo>
                      <a:pt x="1433" y="474"/>
                    </a:lnTo>
                    <a:lnTo>
                      <a:pt x="1444" y="501"/>
                    </a:lnTo>
                    <a:lnTo>
                      <a:pt x="1460" y="528"/>
                    </a:lnTo>
                    <a:lnTo>
                      <a:pt x="1482" y="550"/>
                    </a:lnTo>
                    <a:lnTo>
                      <a:pt x="1541" y="593"/>
                    </a:lnTo>
                    <a:lnTo>
                      <a:pt x="1623" y="637"/>
                    </a:lnTo>
                    <a:lnTo>
                      <a:pt x="1715" y="670"/>
                    </a:lnTo>
                    <a:lnTo>
                      <a:pt x="1818" y="702"/>
                    </a:lnTo>
                    <a:lnTo>
                      <a:pt x="1927" y="735"/>
                    </a:lnTo>
                    <a:lnTo>
                      <a:pt x="2041" y="762"/>
                    </a:lnTo>
                    <a:lnTo>
                      <a:pt x="2155" y="789"/>
                    </a:lnTo>
                    <a:lnTo>
                      <a:pt x="2269" y="822"/>
                    </a:lnTo>
                    <a:lnTo>
                      <a:pt x="2372" y="849"/>
                    </a:lnTo>
                    <a:lnTo>
                      <a:pt x="2464" y="882"/>
                    </a:lnTo>
                    <a:lnTo>
                      <a:pt x="2551" y="920"/>
                    </a:lnTo>
                    <a:lnTo>
                      <a:pt x="2616" y="958"/>
                    </a:lnTo>
                    <a:lnTo>
                      <a:pt x="2638" y="980"/>
                    </a:lnTo>
                    <a:lnTo>
                      <a:pt x="2659" y="1007"/>
                    </a:lnTo>
                    <a:lnTo>
                      <a:pt x="2676" y="1029"/>
                    </a:lnTo>
                    <a:lnTo>
                      <a:pt x="2681" y="1056"/>
                    </a:lnTo>
                    <a:lnTo>
                      <a:pt x="2681" y="1083"/>
                    </a:lnTo>
                    <a:lnTo>
                      <a:pt x="2676" y="1105"/>
                    </a:lnTo>
                    <a:lnTo>
                      <a:pt x="2665" y="1127"/>
                    </a:lnTo>
                    <a:lnTo>
                      <a:pt x="2643" y="1149"/>
                    </a:lnTo>
                    <a:lnTo>
                      <a:pt x="2616" y="1170"/>
                    </a:lnTo>
                    <a:lnTo>
                      <a:pt x="2583" y="1187"/>
                    </a:lnTo>
                    <a:lnTo>
                      <a:pt x="2545" y="1208"/>
                    </a:lnTo>
                    <a:lnTo>
                      <a:pt x="2502" y="1225"/>
                    </a:lnTo>
                    <a:lnTo>
                      <a:pt x="2448" y="1241"/>
                    </a:lnTo>
                    <a:lnTo>
                      <a:pt x="2388" y="1257"/>
                    </a:lnTo>
                    <a:lnTo>
                      <a:pt x="2328" y="1274"/>
                    </a:lnTo>
                    <a:lnTo>
                      <a:pt x="2258" y="1290"/>
                    </a:lnTo>
                    <a:lnTo>
                      <a:pt x="2106" y="1328"/>
                    </a:lnTo>
                    <a:lnTo>
                      <a:pt x="1932" y="1372"/>
                    </a:lnTo>
                    <a:lnTo>
                      <a:pt x="1742" y="1421"/>
                    </a:lnTo>
                    <a:lnTo>
                      <a:pt x="1531" y="1475"/>
                    </a:lnTo>
                    <a:lnTo>
                      <a:pt x="1308" y="1540"/>
                    </a:lnTo>
                    <a:lnTo>
                      <a:pt x="1069" y="1617"/>
                    </a:lnTo>
                    <a:lnTo>
                      <a:pt x="820" y="1709"/>
                    </a:lnTo>
                    <a:lnTo>
                      <a:pt x="554" y="1818"/>
                    </a:lnTo>
                    <a:lnTo>
                      <a:pt x="282" y="1943"/>
                    </a:lnTo>
                    <a:lnTo>
                      <a:pt x="0" y="2085"/>
                    </a:lnTo>
                    <a:lnTo>
                      <a:pt x="152" y="2085"/>
                    </a:lnTo>
                    <a:lnTo>
                      <a:pt x="244" y="2074"/>
                    </a:lnTo>
                    <a:lnTo>
                      <a:pt x="386" y="1992"/>
                    </a:lnTo>
                    <a:lnTo>
                      <a:pt x="537" y="1910"/>
                    </a:lnTo>
                    <a:lnTo>
                      <a:pt x="700" y="1834"/>
                    </a:lnTo>
                    <a:lnTo>
                      <a:pt x="879" y="1763"/>
                    </a:lnTo>
                    <a:lnTo>
                      <a:pt x="1064" y="1693"/>
                    </a:lnTo>
                    <a:lnTo>
                      <a:pt x="1259" y="1622"/>
                    </a:lnTo>
                    <a:lnTo>
                      <a:pt x="1661" y="1497"/>
                    </a:lnTo>
                    <a:lnTo>
                      <a:pt x="1748" y="1470"/>
                    </a:lnTo>
                    <a:lnTo>
                      <a:pt x="1845" y="1442"/>
                    </a:lnTo>
                    <a:lnTo>
                      <a:pt x="2046" y="1393"/>
                    </a:lnTo>
                    <a:lnTo>
                      <a:pt x="2252" y="1339"/>
                    </a:lnTo>
                    <a:lnTo>
                      <a:pt x="2458" y="1285"/>
                    </a:lnTo>
                    <a:lnTo>
                      <a:pt x="2551" y="1263"/>
                    </a:lnTo>
                    <a:lnTo>
                      <a:pt x="2643" y="1236"/>
                    </a:lnTo>
                    <a:lnTo>
                      <a:pt x="2730" y="1214"/>
                    </a:lnTo>
                    <a:lnTo>
                      <a:pt x="2806" y="1192"/>
                    </a:lnTo>
                    <a:lnTo>
                      <a:pt x="2876" y="1170"/>
                    </a:lnTo>
                    <a:lnTo>
                      <a:pt x="2931" y="1149"/>
                    </a:lnTo>
                    <a:lnTo>
                      <a:pt x="2974" y="1132"/>
                    </a:lnTo>
                    <a:lnTo>
                      <a:pt x="3007" y="1116"/>
                    </a:lnTo>
                    <a:lnTo>
                      <a:pt x="3007" y="871"/>
                    </a:lnTo>
                    <a:lnTo>
                      <a:pt x="2941" y="860"/>
                    </a:lnTo>
                    <a:lnTo>
                      <a:pt x="2860" y="844"/>
                    </a:lnTo>
                    <a:lnTo>
                      <a:pt x="2773" y="827"/>
                    </a:lnTo>
                    <a:lnTo>
                      <a:pt x="2670" y="806"/>
                    </a:lnTo>
                    <a:lnTo>
                      <a:pt x="2567" y="784"/>
                    </a:lnTo>
                    <a:lnTo>
                      <a:pt x="2458" y="757"/>
                    </a:lnTo>
                    <a:lnTo>
                      <a:pt x="2241" y="702"/>
                    </a:lnTo>
                    <a:lnTo>
                      <a:pt x="2138" y="670"/>
                    </a:lnTo>
                    <a:lnTo>
                      <a:pt x="2046" y="637"/>
                    </a:lnTo>
                    <a:lnTo>
                      <a:pt x="1959" y="604"/>
                    </a:lnTo>
                    <a:lnTo>
                      <a:pt x="1883" y="566"/>
                    </a:lnTo>
                    <a:lnTo>
                      <a:pt x="1824" y="534"/>
                    </a:lnTo>
                    <a:lnTo>
                      <a:pt x="1780" y="495"/>
                    </a:lnTo>
                    <a:lnTo>
                      <a:pt x="1769" y="474"/>
                    </a:lnTo>
                    <a:lnTo>
                      <a:pt x="1758" y="457"/>
                    </a:lnTo>
                    <a:lnTo>
                      <a:pt x="1753" y="436"/>
                    </a:lnTo>
                    <a:lnTo>
                      <a:pt x="1758" y="419"/>
                    </a:lnTo>
                    <a:lnTo>
                      <a:pt x="1780" y="381"/>
                    </a:lnTo>
                    <a:lnTo>
                      <a:pt x="1813" y="343"/>
                    </a:lnTo>
                    <a:lnTo>
                      <a:pt x="1862" y="316"/>
                    </a:lnTo>
                    <a:lnTo>
                      <a:pt x="1921" y="289"/>
                    </a:lnTo>
                    <a:lnTo>
                      <a:pt x="1986" y="267"/>
                    </a:lnTo>
                    <a:lnTo>
                      <a:pt x="2062" y="245"/>
                    </a:lnTo>
                    <a:lnTo>
                      <a:pt x="2149" y="229"/>
                    </a:lnTo>
                    <a:lnTo>
                      <a:pt x="2236" y="213"/>
                    </a:lnTo>
                    <a:lnTo>
                      <a:pt x="2431" y="180"/>
                    </a:lnTo>
                    <a:lnTo>
                      <a:pt x="2627" y="158"/>
                    </a:lnTo>
                    <a:lnTo>
                      <a:pt x="2827" y="125"/>
                    </a:lnTo>
                    <a:lnTo>
                      <a:pt x="2920" y="109"/>
                    </a:lnTo>
                    <a:lnTo>
                      <a:pt x="3007" y="87"/>
                    </a:lnTo>
                    <a:lnTo>
                      <a:pt x="3007" y="0"/>
                    </a:lnTo>
                    <a:lnTo>
                      <a:pt x="2909" y="22"/>
                    </a:lnTo>
                    <a:lnTo>
                      <a:pt x="2795" y="44"/>
                    </a:lnTo>
                    <a:lnTo>
                      <a:pt x="2676" y="66"/>
                    </a:lnTo>
                    <a:lnTo>
                      <a:pt x="2551" y="82"/>
                    </a:lnTo>
                    <a:lnTo>
                      <a:pt x="2285" y="120"/>
                    </a:lnTo>
                    <a:lnTo>
                      <a:pt x="2155" y="136"/>
                    </a:lnTo>
                    <a:lnTo>
                      <a:pt x="2030" y="158"/>
                    </a:lnTo>
                    <a:lnTo>
                      <a:pt x="1905" y="174"/>
                    </a:lnTo>
                    <a:lnTo>
                      <a:pt x="1791" y="202"/>
                    </a:lnTo>
                    <a:lnTo>
                      <a:pt x="1688" y="229"/>
                    </a:lnTo>
                    <a:lnTo>
                      <a:pt x="1601" y="261"/>
                    </a:lnTo>
                    <a:lnTo>
                      <a:pt x="1525" y="300"/>
                    </a:lnTo>
                    <a:lnTo>
                      <a:pt x="1471" y="338"/>
                    </a:lnTo>
                    <a:lnTo>
                      <a:pt x="1455" y="359"/>
                    </a:lnTo>
                    <a:lnTo>
                      <a:pt x="1438" y="387"/>
                    </a:lnTo>
                    <a:lnTo>
                      <a:pt x="1427" y="414"/>
                    </a:lnTo>
                    <a:lnTo>
                      <a:pt x="1427" y="441"/>
                    </a:lnTo>
                    <a:lnTo>
                      <a:pt x="1427" y="441"/>
                    </a:lnTo>
                    <a:close/>
                  </a:path>
                </a:pathLst>
              </a:custGeom>
              <a:solidFill>
                <a:srgbClr val="003399"/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56" name="CustomShape 7"/>
              <p:cNvSpPr/>
              <p:nvPr/>
            </p:nvSpPr>
            <p:spPr>
              <a:xfrm>
                <a:off x="7145280" y="3678120"/>
                <a:ext cx="1981080" cy="855720"/>
              </a:xfrm>
              <a:custGeom>
                <a:avLst/>
                <a:gdLst/>
                <a:ahLst/>
                <a:cxnLst/>
                <a:rect l="l" t="t" r="r" b="b"/>
                <a:pathLst>
                  <a:path w="1248" h="539">
                    <a:moveTo>
                      <a:pt x="0" y="332"/>
                    </a:moveTo>
                    <a:lnTo>
                      <a:pt x="0" y="360"/>
                    </a:lnTo>
                    <a:lnTo>
                      <a:pt x="5" y="387"/>
                    </a:lnTo>
                    <a:lnTo>
                      <a:pt x="27" y="414"/>
                    </a:lnTo>
                    <a:lnTo>
                      <a:pt x="54" y="436"/>
                    </a:lnTo>
                    <a:lnTo>
                      <a:pt x="92" y="463"/>
                    </a:lnTo>
                    <a:lnTo>
                      <a:pt x="141" y="490"/>
                    </a:lnTo>
                    <a:lnTo>
                      <a:pt x="195" y="512"/>
                    </a:lnTo>
                    <a:lnTo>
                      <a:pt x="255" y="539"/>
                    </a:lnTo>
                    <a:lnTo>
                      <a:pt x="212" y="517"/>
                    </a:lnTo>
                    <a:lnTo>
                      <a:pt x="179" y="490"/>
                    </a:lnTo>
                    <a:lnTo>
                      <a:pt x="157" y="468"/>
                    </a:lnTo>
                    <a:lnTo>
                      <a:pt x="141" y="447"/>
                    </a:lnTo>
                    <a:lnTo>
                      <a:pt x="136" y="425"/>
                    </a:lnTo>
                    <a:lnTo>
                      <a:pt x="136" y="403"/>
                    </a:lnTo>
                    <a:lnTo>
                      <a:pt x="141" y="381"/>
                    </a:lnTo>
                    <a:lnTo>
                      <a:pt x="157" y="365"/>
                    </a:lnTo>
                    <a:lnTo>
                      <a:pt x="179" y="343"/>
                    </a:lnTo>
                    <a:lnTo>
                      <a:pt x="201" y="327"/>
                    </a:lnTo>
                    <a:lnTo>
                      <a:pt x="266" y="294"/>
                    </a:lnTo>
                    <a:lnTo>
                      <a:pt x="353" y="262"/>
                    </a:lnTo>
                    <a:lnTo>
                      <a:pt x="445" y="234"/>
                    </a:lnTo>
                    <a:lnTo>
                      <a:pt x="554" y="213"/>
                    </a:lnTo>
                    <a:lnTo>
                      <a:pt x="662" y="191"/>
                    </a:lnTo>
                    <a:lnTo>
                      <a:pt x="890" y="153"/>
                    </a:lnTo>
                    <a:lnTo>
                      <a:pt x="993" y="136"/>
                    </a:lnTo>
                    <a:lnTo>
                      <a:pt x="1091" y="120"/>
                    </a:lnTo>
                    <a:lnTo>
                      <a:pt x="1178" y="115"/>
                    </a:lnTo>
                    <a:lnTo>
                      <a:pt x="1248" y="104"/>
                    </a:lnTo>
                    <a:lnTo>
                      <a:pt x="1248" y="0"/>
                    </a:lnTo>
                    <a:lnTo>
                      <a:pt x="1161" y="22"/>
                    </a:lnTo>
                    <a:lnTo>
                      <a:pt x="1069" y="38"/>
                    </a:lnTo>
                    <a:lnTo>
                      <a:pt x="874" y="71"/>
                    </a:lnTo>
                    <a:lnTo>
                      <a:pt x="673" y="93"/>
                    </a:lnTo>
                    <a:lnTo>
                      <a:pt x="483" y="126"/>
                    </a:lnTo>
                    <a:lnTo>
                      <a:pt x="391" y="142"/>
                    </a:lnTo>
                    <a:lnTo>
                      <a:pt x="309" y="158"/>
                    </a:lnTo>
                    <a:lnTo>
                      <a:pt x="228" y="180"/>
                    </a:lnTo>
                    <a:lnTo>
                      <a:pt x="163" y="202"/>
                    </a:lnTo>
                    <a:lnTo>
                      <a:pt x="103" y="229"/>
                    </a:lnTo>
                    <a:lnTo>
                      <a:pt x="54" y="256"/>
                    </a:lnTo>
                    <a:lnTo>
                      <a:pt x="22" y="294"/>
                    </a:lnTo>
                    <a:lnTo>
                      <a:pt x="0" y="332"/>
                    </a:lnTo>
                    <a:lnTo>
                      <a:pt x="0" y="332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003399"/>
                  </a:gs>
                  <a:gs pos="100000">
                    <a:srgbClr val="002C85"/>
                  </a:gs>
                </a:gsLst>
                <a:lin ang="13500000"/>
              </a:gra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</p:grpSp>
        <p:sp>
          <p:nvSpPr>
            <p:cNvPr id="57" name="CustomShape 8"/>
            <p:cNvSpPr/>
            <p:nvPr/>
          </p:nvSpPr>
          <p:spPr>
            <a:xfrm>
              <a:off x="5273640" y="2128680"/>
              <a:ext cx="2897280" cy="2440080"/>
            </a:xfrm>
            <a:custGeom>
              <a:avLst/>
              <a:gdLst/>
              <a:ahLst/>
              <a:cxnLst/>
              <a:rect l="l" t="t" r="r" b="b"/>
              <a:pathLst>
                <a:path w="2296" h="1469">
                  <a:moveTo>
                    <a:pt x="771" y="1088"/>
                  </a:moveTo>
                  <a:lnTo>
                    <a:pt x="982" y="1061"/>
                  </a:lnTo>
                  <a:lnTo>
                    <a:pt x="1178" y="1034"/>
                  </a:lnTo>
                  <a:lnTo>
                    <a:pt x="1357" y="1012"/>
                  </a:lnTo>
                  <a:lnTo>
                    <a:pt x="1520" y="985"/>
                  </a:lnTo>
                  <a:lnTo>
                    <a:pt x="1666" y="957"/>
                  </a:lnTo>
                  <a:lnTo>
                    <a:pt x="1796" y="930"/>
                  </a:lnTo>
                  <a:lnTo>
                    <a:pt x="1916" y="897"/>
                  </a:lnTo>
                  <a:lnTo>
                    <a:pt x="2013" y="870"/>
                  </a:lnTo>
                  <a:lnTo>
                    <a:pt x="2100" y="832"/>
                  </a:lnTo>
                  <a:lnTo>
                    <a:pt x="2171" y="800"/>
                  </a:lnTo>
                  <a:lnTo>
                    <a:pt x="2220" y="756"/>
                  </a:lnTo>
                  <a:lnTo>
                    <a:pt x="2263" y="712"/>
                  </a:lnTo>
                  <a:lnTo>
                    <a:pt x="2285" y="669"/>
                  </a:lnTo>
                  <a:lnTo>
                    <a:pt x="2296" y="614"/>
                  </a:lnTo>
                  <a:lnTo>
                    <a:pt x="2290" y="560"/>
                  </a:lnTo>
                  <a:lnTo>
                    <a:pt x="2269" y="500"/>
                  </a:lnTo>
                  <a:lnTo>
                    <a:pt x="2241" y="457"/>
                  </a:lnTo>
                  <a:lnTo>
                    <a:pt x="2198" y="408"/>
                  </a:lnTo>
                  <a:lnTo>
                    <a:pt x="2144" y="364"/>
                  </a:lnTo>
                  <a:lnTo>
                    <a:pt x="2079" y="321"/>
                  </a:lnTo>
                  <a:lnTo>
                    <a:pt x="2008" y="277"/>
                  </a:lnTo>
                  <a:lnTo>
                    <a:pt x="1927" y="234"/>
                  </a:lnTo>
                  <a:lnTo>
                    <a:pt x="1769" y="157"/>
                  </a:lnTo>
                  <a:lnTo>
                    <a:pt x="1688" y="125"/>
                  </a:lnTo>
                  <a:lnTo>
                    <a:pt x="1612" y="92"/>
                  </a:lnTo>
                  <a:lnTo>
                    <a:pt x="1536" y="65"/>
                  </a:lnTo>
                  <a:lnTo>
                    <a:pt x="1476" y="43"/>
                  </a:lnTo>
                  <a:lnTo>
                    <a:pt x="1422" y="27"/>
                  </a:lnTo>
                  <a:lnTo>
                    <a:pt x="1384" y="10"/>
                  </a:lnTo>
                  <a:lnTo>
                    <a:pt x="1357" y="5"/>
                  </a:lnTo>
                  <a:lnTo>
                    <a:pt x="1346" y="0"/>
                  </a:lnTo>
                  <a:lnTo>
                    <a:pt x="1498" y="54"/>
                  </a:lnTo>
                  <a:lnTo>
                    <a:pt x="1655" y="119"/>
                  </a:lnTo>
                  <a:lnTo>
                    <a:pt x="1807" y="185"/>
                  </a:lnTo>
                  <a:lnTo>
                    <a:pt x="1948" y="255"/>
                  </a:lnTo>
                  <a:lnTo>
                    <a:pt x="2013" y="288"/>
                  </a:lnTo>
                  <a:lnTo>
                    <a:pt x="2068" y="326"/>
                  </a:lnTo>
                  <a:lnTo>
                    <a:pt x="2122" y="364"/>
                  </a:lnTo>
                  <a:lnTo>
                    <a:pt x="2171" y="402"/>
                  </a:lnTo>
                  <a:lnTo>
                    <a:pt x="2209" y="440"/>
                  </a:lnTo>
                  <a:lnTo>
                    <a:pt x="2236" y="478"/>
                  </a:lnTo>
                  <a:lnTo>
                    <a:pt x="2252" y="522"/>
                  </a:lnTo>
                  <a:lnTo>
                    <a:pt x="2263" y="560"/>
                  </a:lnTo>
                  <a:lnTo>
                    <a:pt x="2258" y="598"/>
                  </a:lnTo>
                  <a:lnTo>
                    <a:pt x="2241" y="636"/>
                  </a:lnTo>
                  <a:lnTo>
                    <a:pt x="2214" y="669"/>
                  </a:lnTo>
                  <a:lnTo>
                    <a:pt x="2171" y="702"/>
                  </a:lnTo>
                  <a:lnTo>
                    <a:pt x="2122" y="729"/>
                  </a:lnTo>
                  <a:lnTo>
                    <a:pt x="2062" y="756"/>
                  </a:lnTo>
                  <a:lnTo>
                    <a:pt x="1997" y="778"/>
                  </a:lnTo>
                  <a:lnTo>
                    <a:pt x="1921" y="800"/>
                  </a:lnTo>
                  <a:lnTo>
                    <a:pt x="1834" y="821"/>
                  </a:lnTo>
                  <a:lnTo>
                    <a:pt x="1748" y="843"/>
                  </a:lnTo>
                  <a:lnTo>
                    <a:pt x="1552" y="876"/>
                  </a:lnTo>
                  <a:lnTo>
                    <a:pt x="1351" y="908"/>
                  </a:lnTo>
                  <a:lnTo>
                    <a:pt x="1134" y="941"/>
                  </a:lnTo>
                  <a:lnTo>
                    <a:pt x="923" y="968"/>
                  </a:lnTo>
                  <a:lnTo>
                    <a:pt x="716" y="995"/>
                  </a:lnTo>
                  <a:lnTo>
                    <a:pt x="521" y="1028"/>
                  </a:lnTo>
                  <a:lnTo>
                    <a:pt x="434" y="1044"/>
                  </a:lnTo>
                  <a:lnTo>
                    <a:pt x="353" y="1066"/>
                  </a:lnTo>
                  <a:lnTo>
                    <a:pt x="277" y="1082"/>
                  </a:lnTo>
                  <a:lnTo>
                    <a:pt x="206" y="1104"/>
                  </a:lnTo>
                  <a:lnTo>
                    <a:pt x="147" y="1126"/>
                  </a:lnTo>
                  <a:lnTo>
                    <a:pt x="92" y="1148"/>
                  </a:lnTo>
                  <a:lnTo>
                    <a:pt x="54" y="1175"/>
                  </a:lnTo>
                  <a:lnTo>
                    <a:pt x="22" y="1202"/>
                  </a:lnTo>
                  <a:lnTo>
                    <a:pt x="6" y="1229"/>
                  </a:lnTo>
                  <a:lnTo>
                    <a:pt x="0" y="1262"/>
                  </a:lnTo>
                  <a:lnTo>
                    <a:pt x="11" y="1295"/>
                  </a:lnTo>
                  <a:lnTo>
                    <a:pt x="27" y="1327"/>
                  </a:lnTo>
                  <a:lnTo>
                    <a:pt x="54" y="1355"/>
                  </a:lnTo>
                  <a:lnTo>
                    <a:pt x="98" y="1382"/>
                  </a:lnTo>
                  <a:lnTo>
                    <a:pt x="141" y="1404"/>
                  </a:lnTo>
                  <a:lnTo>
                    <a:pt x="196" y="1425"/>
                  </a:lnTo>
                  <a:lnTo>
                    <a:pt x="261" y="1447"/>
                  </a:lnTo>
                  <a:lnTo>
                    <a:pt x="326" y="1469"/>
                  </a:lnTo>
                  <a:lnTo>
                    <a:pt x="266" y="1442"/>
                  </a:lnTo>
                  <a:lnTo>
                    <a:pt x="217" y="1414"/>
                  </a:lnTo>
                  <a:lnTo>
                    <a:pt x="174" y="1387"/>
                  </a:lnTo>
                  <a:lnTo>
                    <a:pt x="147" y="1360"/>
                  </a:lnTo>
                  <a:lnTo>
                    <a:pt x="125" y="1333"/>
                  </a:lnTo>
                  <a:lnTo>
                    <a:pt x="120" y="1306"/>
                  </a:lnTo>
                  <a:lnTo>
                    <a:pt x="125" y="1278"/>
                  </a:lnTo>
                  <a:lnTo>
                    <a:pt x="141" y="1257"/>
                  </a:lnTo>
                  <a:lnTo>
                    <a:pt x="174" y="1229"/>
                  </a:lnTo>
                  <a:lnTo>
                    <a:pt x="212" y="1208"/>
                  </a:lnTo>
                  <a:lnTo>
                    <a:pt x="272" y="1186"/>
                  </a:lnTo>
                  <a:lnTo>
                    <a:pt x="342" y="1164"/>
                  </a:lnTo>
                  <a:lnTo>
                    <a:pt x="423" y="1142"/>
                  </a:lnTo>
                  <a:lnTo>
                    <a:pt x="527" y="1121"/>
                  </a:lnTo>
                  <a:lnTo>
                    <a:pt x="641" y="1104"/>
                  </a:lnTo>
                  <a:lnTo>
                    <a:pt x="771" y="1088"/>
                  </a:lnTo>
                  <a:lnTo>
                    <a:pt x="771" y="1088"/>
                  </a:lnTo>
                  <a:close/>
                </a:path>
              </a:pathLst>
            </a:custGeom>
            <a:gradFill rotWithShape="0">
              <a:gsLst>
                <a:gs pos="0">
                  <a:srgbClr val="003399"/>
                </a:gs>
                <a:gs pos="100000">
                  <a:srgbClr val="002B81"/>
                </a:gs>
              </a:gsLst>
              <a:lin ang="13500000"/>
            </a:gra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58" name="CustomShape 9"/>
            <p:cNvSpPr/>
            <p:nvPr/>
          </p:nvSpPr>
          <p:spPr>
            <a:xfrm>
              <a:off x="0" y="0"/>
              <a:ext cx="9140760" cy="2819520"/>
            </a:xfrm>
            <a:custGeom>
              <a:avLst/>
              <a:gdLst/>
              <a:ahLst/>
              <a:cxnLst/>
              <a:rect l="l" t="t" r="r" b="b"/>
              <a:pathLst>
                <a:path w="5740" h="1906">
                  <a:moveTo>
                    <a:pt x="0" y="0"/>
                  </a:moveTo>
                  <a:lnTo>
                    <a:pt x="0" y="1906"/>
                  </a:lnTo>
                  <a:lnTo>
                    <a:pt x="5740" y="1906"/>
                  </a:lnTo>
                  <a:lnTo>
                    <a:pt x="574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rgbClr val="000514"/>
                </a:gs>
                <a:gs pos="100000">
                  <a:srgbClr val="003399"/>
                </a:gs>
              </a:gsLst>
              <a:lin ang="5400000"/>
            </a:gra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sp>
        <p:nvSpPr>
          <p:cNvPr id="59" name="PlaceHolder 10"/>
          <p:cNvSpPr>
            <a:spLocks noGrp="1"/>
          </p:cNvSpPr>
          <p:nvPr>
            <p:ph type="title"/>
          </p:nvPr>
        </p:nvSpPr>
        <p:spPr>
          <a:xfrm>
            <a:off x="685800" y="1736640"/>
            <a:ext cx="7772400" cy="1920960"/>
          </a:xfrm>
          <a:prstGeom prst="rect">
            <a:avLst/>
          </a:prstGeom>
        </p:spPr>
        <p:txBody>
          <a:bodyPr lIns="90000" tIns="46800" rIns="90000" bIns="46800" anchor="ctr">
            <a:noAutofit/>
          </a:bodyPr>
          <a:lstStyle/>
          <a:p>
            <a:pPr algn="ctr"/>
            <a:r>
              <a:rPr lang="en-US" sz="6000" b="1" strike="noStrike" spc="-1">
                <a:solidFill>
                  <a:srgbClr val="E5E5FF"/>
                </a:solidFill>
                <a:latin typeface="Garamond"/>
              </a:rPr>
              <a:t>Click to edit the title text format</a:t>
            </a:r>
          </a:p>
        </p:txBody>
      </p:sp>
      <p:sp>
        <p:nvSpPr>
          <p:cNvPr id="60" name="PlaceHolder 11"/>
          <p:cNvSpPr>
            <a:spLocks noGrp="1"/>
          </p:cNvSpPr>
          <p:nvPr>
            <p:ph type="dt"/>
          </p:nvPr>
        </p:nvSpPr>
        <p:spPr>
          <a:xfrm>
            <a:off x="456840" y="6248160"/>
            <a:ext cx="2133720" cy="476280"/>
          </a:xfrm>
          <a:prstGeom prst="rect">
            <a:avLst/>
          </a:prstGeom>
        </p:spPr>
        <p:txBody>
          <a:bodyPr lIns="90000" tIns="46800" rIns="90000" bIns="46800" anchor="b">
            <a:noAutofit/>
          </a:bodyPr>
          <a:lstStyle/>
          <a:p>
            <a:pPr marL="216000" indent="-216000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US" sz="1200" spc="-1">
                <a:solidFill>
                  <a:srgbClr val="FFFFFF"/>
                </a:solidFill>
                <a:latin typeface="Times New Roman"/>
              </a:rPr>
              <a:t>&lt;date/time&gt;</a:t>
            </a:r>
            <a:endParaRPr lang="en-US" sz="1200" spc="-1">
              <a:solidFill>
                <a:prstClr val="black"/>
              </a:solidFill>
              <a:latin typeface="Times New Roman"/>
            </a:endParaRPr>
          </a:p>
        </p:txBody>
      </p:sp>
      <p:sp>
        <p:nvSpPr>
          <p:cNvPr id="61" name="PlaceHolder 12"/>
          <p:cNvSpPr>
            <a:spLocks noGrp="1"/>
          </p:cNvSpPr>
          <p:nvPr>
            <p:ph type="ftr"/>
          </p:nvPr>
        </p:nvSpPr>
        <p:spPr>
          <a:xfrm>
            <a:off x="3124080" y="6251040"/>
            <a:ext cx="2895840" cy="476280"/>
          </a:xfrm>
          <a:prstGeom prst="rect">
            <a:avLst/>
          </a:prstGeom>
        </p:spPr>
        <p:txBody>
          <a:bodyPr lIns="90000" tIns="46800" rIns="90000" bIns="46800" anchor="b">
            <a:noAutofit/>
          </a:bodyPr>
          <a:lstStyle/>
          <a:p>
            <a:pPr marL="216000" indent="-216000" algn="ctr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US" sz="1200" spc="-1">
                <a:solidFill>
                  <a:srgbClr val="FFFFFF"/>
                </a:solidFill>
                <a:latin typeface="Times New Roman"/>
              </a:rPr>
              <a:t>&lt;footer&gt;</a:t>
            </a:r>
            <a:endParaRPr lang="en-US" sz="1200" spc="-1">
              <a:solidFill>
                <a:prstClr val="black"/>
              </a:solidFill>
              <a:latin typeface="Times New Roman"/>
            </a:endParaRPr>
          </a:p>
        </p:txBody>
      </p:sp>
      <p:sp>
        <p:nvSpPr>
          <p:cNvPr id="62" name="PlaceHolder 13"/>
          <p:cNvSpPr>
            <a:spLocks noGrp="1"/>
          </p:cNvSpPr>
          <p:nvPr>
            <p:ph type="sldNum"/>
          </p:nvPr>
        </p:nvSpPr>
        <p:spPr>
          <a:xfrm>
            <a:off x="6552720" y="6254280"/>
            <a:ext cx="2133720" cy="476280"/>
          </a:xfrm>
          <a:prstGeom prst="rect">
            <a:avLst/>
          </a:prstGeom>
        </p:spPr>
        <p:txBody>
          <a:bodyPr lIns="90000" tIns="46800" rIns="90000" bIns="46800" anchor="b">
            <a:noAutofit/>
          </a:bodyPr>
          <a:lstStyle/>
          <a:p>
            <a:pPr marL="216000" indent="-216000" algn="r">
              <a:buClr>
                <a:srgbClr val="FFFFFF"/>
              </a:buClr>
              <a:buSzPct val="45000"/>
              <a:buFont typeface="Wingdings" charset="2"/>
              <a:buChar char=""/>
            </a:pPr>
            <a:fld id="{F45B8808-066A-4C32-B250-33E1397F350C}" type="slidenum">
              <a:rPr lang="en-US" sz="1200" spc="-1">
                <a:solidFill>
                  <a:srgbClr val="FFFFFF"/>
                </a:solidFill>
                <a:latin typeface="Times New Roman"/>
              </a:rPr>
              <a:pPr marL="216000" indent="-216000" algn="r">
                <a:buClr>
                  <a:srgbClr val="FFFFFF"/>
                </a:buClr>
                <a:buSzPct val="45000"/>
                <a:buFont typeface="Wingdings" charset="2"/>
                <a:buChar char=""/>
              </a:pPr>
              <a:t>‹#›</a:t>
            </a:fld>
            <a:endParaRPr lang="en-US" sz="1200" spc="-1">
              <a:solidFill>
                <a:prstClr val="black"/>
              </a:solidFill>
              <a:latin typeface="Times New Roman"/>
            </a:endParaRPr>
          </a:p>
        </p:txBody>
      </p:sp>
      <p:sp>
        <p:nvSpPr>
          <p:cNvPr id="63" name="PlaceHolder 14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algn="ctr">
              <a:spcBef>
                <a:spcPts val="799"/>
              </a:spcBef>
            </a:pPr>
            <a:r>
              <a:rPr lang="en-US" sz="3200" b="0" strike="noStrike" spc="-1">
                <a:solidFill>
                  <a:srgbClr val="FFFFFF"/>
                </a:solidFill>
                <a:latin typeface="Garamond"/>
              </a:rPr>
              <a:t>Click to edit the outline text format</a:t>
            </a:r>
          </a:p>
          <a:p>
            <a:pPr marL="457200" lvl="1" algn="ctr">
              <a:spcBef>
                <a:spcPts val="697"/>
              </a:spcBef>
            </a:pPr>
            <a:r>
              <a:rPr lang="en-US" sz="2800" b="0" strike="noStrike" spc="-1">
                <a:solidFill>
                  <a:srgbClr val="FFFFFF"/>
                </a:solidFill>
                <a:latin typeface="Garamond"/>
              </a:rPr>
              <a:t>Second Outline Level</a:t>
            </a:r>
          </a:p>
          <a:p>
            <a:pPr marL="914400" lvl="2" algn="ctr">
              <a:spcBef>
                <a:spcPts val="598"/>
              </a:spcBef>
              <a:buClr>
                <a:srgbClr val="E5E5FF"/>
              </a:buClr>
              <a:buSzPct val="70000"/>
              <a:buFont typeface="Wingdings" charset="2"/>
              <a:buChar char=""/>
            </a:pPr>
            <a:r>
              <a:rPr lang="en-US" sz="2400" b="0" strike="noStrike" spc="-1">
                <a:solidFill>
                  <a:srgbClr val="FFFFFF"/>
                </a:solidFill>
                <a:latin typeface="Garamond"/>
              </a:rPr>
              <a:t>Third Outline Level</a:t>
            </a:r>
          </a:p>
          <a:p>
            <a:pPr marL="1371600" lvl="3" algn="ctr">
              <a:spcBef>
                <a:spcPts val="499"/>
              </a:spcBef>
              <a:buClr>
                <a:srgbClr val="A886E0"/>
              </a:buClr>
              <a:buSzPct val="70000"/>
              <a:buFont typeface="Wingdings" charset="2"/>
              <a:buChar char=""/>
            </a:pPr>
            <a:r>
              <a:rPr lang="en-US" sz="2000" b="0" strike="noStrike" spc="-1">
                <a:solidFill>
                  <a:srgbClr val="FFFFFF"/>
                </a:solidFill>
                <a:latin typeface="Garamond"/>
              </a:rPr>
              <a:t>Fourth Outline Level</a:t>
            </a:r>
          </a:p>
          <a:p>
            <a:pPr marL="1828800" lvl="4" algn="ctr">
              <a:spcBef>
                <a:spcPts val="499"/>
              </a:spcBef>
              <a:buClr>
                <a:srgbClr val="FFCC00"/>
              </a:buClr>
              <a:buSzPct val="70000"/>
              <a:buFont typeface="Wingdings" charset="2"/>
              <a:buChar char=""/>
            </a:pPr>
            <a:r>
              <a:rPr lang="en-US" sz="2000" b="0" strike="noStrike" spc="-1">
                <a:solidFill>
                  <a:srgbClr val="FFFFFF"/>
                </a:solidFill>
                <a:latin typeface="Garamond"/>
              </a:rPr>
              <a:t>Fifth Outline Level</a:t>
            </a:r>
          </a:p>
          <a:p>
            <a:pPr marL="1828800" lvl="5" algn="ctr">
              <a:spcBef>
                <a:spcPts val="499"/>
              </a:spcBef>
              <a:buClr>
                <a:srgbClr val="FFCC00"/>
              </a:buClr>
              <a:buSzPct val="70000"/>
              <a:buFont typeface="Wingdings" charset="2"/>
              <a:buChar char=""/>
            </a:pPr>
            <a:r>
              <a:rPr lang="en-US" sz="2000" b="0" strike="noStrike" spc="-1">
                <a:solidFill>
                  <a:srgbClr val="FFFFFF"/>
                </a:solidFill>
                <a:latin typeface="Garamond"/>
              </a:rPr>
              <a:t>Sixth Outline Level</a:t>
            </a:r>
          </a:p>
          <a:p>
            <a:pPr marL="1828800" lvl="6" algn="ctr">
              <a:spcBef>
                <a:spcPts val="499"/>
              </a:spcBef>
              <a:buClr>
                <a:srgbClr val="FFCC00"/>
              </a:buClr>
              <a:buSzPct val="70000"/>
              <a:buFont typeface="Wingdings" charset="2"/>
              <a:buChar char=""/>
            </a:pPr>
            <a:r>
              <a:rPr lang="en-US" sz="2000" b="0" strike="noStrike" spc="-1">
                <a:solidFill>
                  <a:srgbClr val="FFFFFF"/>
                </a:solidFill>
                <a:latin typeface="Garamond"/>
              </a:rPr>
              <a:t>Seventh Outline Level</a:t>
            </a:r>
          </a:p>
        </p:txBody>
      </p:sp>
    </p:spTree>
    <p:extLst>
      <p:ext uri="{BB962C8B-B14F-4D97-AF65-F5344CB8AC3E}">
        <p14:creationId xmlns:p14="http://schemas.microsoft.com/office/powerpoint/2010/main" val="37686364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/>
    <p:bodyStyle/>
    <p:otherStyle/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3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dt"/>
          </p:nvPr>
        </p:nvSpPr>
        <p:spPr>
          <a:xfrm>
            <a:off x="456840" y="6251040"/>
            <a:ext cx="2133720" cy="476280"/>
          </a:xfrm>
          <a:prstGeom prst="rect">
            <a:avLst/>
          </a:prstGeom>
        </p:spPr>
        <p:txBody>
          <a:bodyPr lIns="90000" tIns="46800" rIns="90000" bIns="46800" anchor="b">
            <a:noAutofit/>
          </a:bodyPr>
          <a:lstStyle/>
          <a:p>
            <a:pPr marL="216000" indent="-216000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US" sz="1200" spc="-1">
                <a:solidFill>
                  <a:srgbClr val="FFFFFF"/>
                </a:solidFill>
                <a:latin typeface="Times New Roman"/>
              </a:rPr>
              <a:t>&lt;date/time&gt;</a:t>
            </a:r>
            <a:endParaRPr lang="en-US" sz="1200" spc="-1">
              <a:solidFill>
                <a:prstClr val="black"/>
              </a:solidFill>
              <a:latin typeface="Times New Roman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sldNum"/>
          </p:nvPr>
        </p:nvSpPr>
        <p:spPr>
          <a:xfrm>
            <a:off x="6552720" y="6248160"/>
            <a:ext cx="2133720" cy="476280"/>
          </a:xfrm>
          <a:prstGeom prst="rect">
            <a:avLst/>
          </a:prstGeom>
        </p:spPr>
        <p:txBody>
          <a:bodyPr lIns="90000" tIns="46800" rIns="90000" bIns="46800" anchor="b">
            <a:noAutofit/>
          </a:bodyPr>
          <a:lstStyle/>
          <a:p>
            <a:pPr marL="216000" indent="-216000" algn="r">
              <a:buClr>
                <a:srgbClr val="FFFFFF"/>
              </a:buClr>
              <a:buSzPct val="45000"/>
              <a:buFont typeface="Wingdings" charset="2"/>
              <a:buChar char=""/>
            </a:pPr>
            <a:fld id="{71315CFB-A25C-4109-A23D-1777D560B1FA}" type="slidenum">
              <a:rPr lang="en-US" sz="1200" spc="-1">
                <a:solidFill>
                  <a:srgbClr val="FFFFFF"/>
                </a:solidFill>
                <a:latin typeface="Times New Roman"/>
              </a:rPr>
              <a:pPr marL="216000" indent="-216000" algn="r">
                <a:buClr>
                  <a:srgbClr val="FFFFFF"/>
                </a:buClr>
                <a:buSzPct val="45000"/>
                <a:buFont typeface="Wingdings" charset="2"/>
                <a:buChar char=""/>
              </a:pPr>
              <a:t>‹#›</a:t>
            </a:fld>
            <a:endParaRPr lang="en-US" sz="1200" spc="-1">
              <a:solidFill>
                <a:prstClr val="black"/>
              </a:solidFill>
              <a:latin typeface="Times New Roman"/>
            </a:endParaRPr>
          </a:p>
        </p:txBody>
      </p:sp>
      <p:grpSp>
        <p:nvGrpSpPr>
          <p:cNvPr id="2" name="Group 3"/>
          <p:cNvGrpSpPr/>
          <p:nvPr/>
        </p:nvGrpSpPr>
        <p:grpSpPr>
          <a:xfrm>
            <a:off x="0" y="0"/>
            <a:ext cx="9140760" cy="6850080"/>
            <a:chOff x="0" y="0"/>
            <a:chExt cx="9140760" cy="6850080"/>
          </a:xfrm>
        </p:grpSpPr>
        <p:grpSp>
          <p:nvGrpSpPr>
            <p:cNvPr id="3" name="Group 4"/>
            <p:cNvGrpSpPr/>
            <p:nvPr/>
          </p:nvGrpSpPr>
          <p:grpSpPr>
            <a:xfrm>
              <a:off x="2743200" y="3540240"/>
              <a:ext cx="6392880" cy="3309840"/>
              <a:chOff x="2743200" y="3540240"/>
              <a:chExt cx="6392880" cy="3309840"/>
            </a:xfrm>
          </p:grpSpPr>
          <p:sp>
            <p:nvSpPr>
              <p:cNvPr id="4" name="CustomShape 5"/>
              <p:cNvSpPr/>
              <p:nvPr/>
            </p:nvSpPr>
            <p:spPr>
              <a:xfrm>
                <a:off x="2743200" y="4197240"/>
                <a:ext cx="4575240" cy="2652840"/>
              </a:xfrm>
              <a:custGeom>
                <a:avLst/>
                <a:gdLst/>
                <a:ahLst/>
                <a:cxnLst/>
                <a:rect l="l" t="t" r="r" b="b"/>
                <a:pathLst>
                  <a:path w="2882" h="1671">
                    <a:moveTo>
                      <a:pt x="2773" y="544"/>
                    </a:moveTo>
                    <a:lnTo>
                      <a:pt x="2740" y="528"/>
                    </a:lnTo>
                    <a:lnTo>
                      <a:pt x="2692" y="506"/>
                    </a:lnTo>
                    <a:lnTo>
                      <a:pt x="2632" y="484"/>
                    </a:lnTo>
                    <a:lnTo>
                      <a:pt x="2561" y="457"/>
                    </a:lnTo>
                    <a:lnTo>
                      <a:pt x="2480" y="424"/>
                    </a:lnTo>
                    <a:lnTo>
                      <a:pt x="2388" y="397"/>
                    </a:lnTo>
                    <a:lnTo>
                      <a:pt x="2203" y="343"/>
                    </a:lnTo>
                    <a:lnTo>
                      <a:pt x="2078" y="310"/>
                    </a:lnTo>
                    <a:lnTo>
                      <a:pt x="1970" y="277"/>
                    </a:lnTo>
                    <a:lnTo>
                      <a:pt x="1878" y="245"/>
                    </a:lnTo>
                    <a:lnTo>
                      <a:pt x="1807" y="212"/>
                    </a:lnTo>
                    <a:lnTo>
                      <a:pt x="1742" y="179"/>
                    </a:lnTo>
                    <a:lnTo>
                      <a:pt x="1693" y="152"/>
                    </a:lnTo>
                    <a:lnTo>
                      <a:pt x="1655" y="125"/>
                    </a:lnTo>
                    <a:lnTo>
                      <a:pt x="1628" y="103"/>
                    </a:lnTo>
                    <a:lnTo>
                      <a:pt x="1606" y="81"/>
                    </a:lnTo>
                    <a:lnTo>
                      <a:pt x="1590" y="60"/>
                    </a:lnTo>
                    <a:lnTo>
                      <a:pt x="1585" y="43"/>
                    </a:lnTo>
                    <a:lnTo>
                      <a:pt x="1579" y="27"/>
                    </a:lnTo>
                    <a:lnTo>
                      <a:pt x="1585" y="5"/>
                    </a:lnTo>
                    <a:lnTo>
                      <a:pt x="1585" y="0"/>
                    </a:lnTo>
                    <a:lnTo>
                      <a:pt x="1568" y="27"/>
                    </a:lnTo>
                    <a:lnTo>
                      <a:pt x="1557" y="49"/>
                    </a:lnTo>
                    <a:lnTo>
                      <a:pt x="1557" y="76"/>
                    </a:lnTo>
                    <a:lnTo>
                      <a:pt x="1568" y="98"/>
                    </a:lnTo>
                    <a:lnTo>
                      <a:pt x="1590" y="120"/>
                    </a:lnTo>
                    <a:lnTo>
                      <a:pt x="1617" y="141"/>
                    </a:lnTo>
                    <a:lnTo>
                      <a:pt x="1650" y="163"/>
                    </a:lnTo>
                    <a:lnTo>
                      <a:pt x="1688" y="185"/>
                    </a:lnTo>
                    <a:lnTo>
                      <a:pt x="1737" y="207"/>
                    </a:lnTo>
                    <a:lnTo>
                      <a:pt x="1791" y="228"/>
                    </a:lnTo>
                    <a:lnTo>
                      <a:pt x="1905" y="267"/>
                    </a:lnTo>
                    <a:lnTo>
                      <a:pt x="2040" y="310"/>
                    </a:lnTo>
                    <a:lnTo>
                      <a:pt x="2182" y="348"/>
                    </a:lnTo>
                    <a:lnTo>
                      <a:pt x="2285" y="381"/>
                    </a:lnTo>
                    <a:lnTo>
                      <a:pt x="2382" y="408"/>
                    </a:lnTo>
                    <a:lnTo>
                      <a:pt x="2464" y="435"/>
                    </a:lnTo>
                    <a:lnTo>
                      <a:pt x="2540" y="462"/>
                    </a:lnTo>
                    <a:lnTo>
                      <a:pt x="2605" y="484"/>
                    </a:lnTo>
                    <a:lnTo>
                      <a:pt x="2659" y="506"/>
                    </a:lnTo>
                    <a:lnTo>
                      <a:pt x="2708" y="528"/>
                    </a:lnTo>
                    <a:lnTo>
                      <a:pt x="2740" y="544"/>
                    </a:lnTo>
                    <a:lnTo>
                      <a:pt x="2768" y="560"/>
                    </a:lnTo>
                    <a:lnTo>
                      <a:pt x="2784" y="577"/>
                    </a:lnTo>
                    <a:lnTo>
                      <a:pt x="2795" y="593"/>
                    </a:lnTo>
                    <a:lnTo>
                      <a:pt x="2800" y="615"/>
                    </a:lnTo>
                    <a:lnTo>
                      <a:pt x="2795" y="642"/>
                    </a:lnTo>
                    <a:lnTo>
                      <a:pt x="2784" y="664"/>
                    </a:lnTo>
                    <a:lnTo>
                      <a:pt x="2762" y="691"/>
                    </a:lnTo>
                    <a:lnTo>
                      <a:pt x="2730" y="713"/>
                    </a:lnTo>
                    <a:lnTo>
                      <a:pt x="2692" y="735"/>
                    </a:lnTo>
                    <a:lnTo>
                      <a:pt x="2643" y="756"/>
                    </a:lnTo>
                    <a:lnTo>
                      <a:pt x="2589" y="778"/>
                    </a:lnTo>
                    <a:lnTo>
                      <a:pt x="2529" y="800"/>
                    </a:lnTo>
                    <a:lnTo>
                      <a:pt x="2458" y="822"/>
                    </a:lnTo>
                    <a:lnTo>
                      <a:pt x="2382" y="843"/>
                    </a:lnTo>
                    <a:lnTo>
                      <a:pt x="2301" y="865"/>
                    </a:lnTo>
                    <a:lnTo>
                      <a:pt x="2214" y="887"/>
                    </a:lnTo>
                    <a:lnTo>
                      <a:pt x="2030" y="930"/>
                    </a:lnTo>
                    <a:lnTo>
                      <a:pt x="1823" y="979"/>
                    </a:lnTo>
                    <a:lnTo>
                      <a:pt x="1606" y="1034"/>
                    </a:lnTo>
                    <a:lnTo>
                      <a:pt x="1378" y="1094"/>
                    </a:lnTo>
                    <a:lnTo>
                      <a:pt x="1145" y="1164"/>
                    </a:lnTo>
                    <a:lnTo>
                      <a:pt x="912" y="1241"/>
                    </a:lnTo>
                    <a:lnTo>
                      <a:pt x="673" y="1328"/>
                    </a:lnTo>
                    <a:lnTo>
                      <a:pt x="440" y="1431"/>
                    </a:lnTo>
                    <a:lnTo>
                      <a:pt x="217" y="1545"/>
                    </a:lnTo>
                    <a:lnTo>
                      <a:pt x="0" y="1671"/>
                    </a:lnTo>
                    <a:lnTo>
                      <a:pt x="353" y="1671"/>
                    </a:lnTo>
                    <a:lnTo>
                      <a:pt x="554" y="1567"/>
                    </a:lnTo>
                    <a:lnTo>
                      <a:pt x="754" y="1469"/>
                    </a:lnTo>
                    <a:lnTo>
                      <a:pt x="955" y="1388"/>
                    </a:lnTo>
                    <a:lnTo>
                      <a:pt x="1145" y="1311"/>
                    </a:lnTo>
                    <a:lnTo>
                      <a:pt x="1335" y="1241"/>
                    </a:lnTo>
                    <a:lnTo>
                      <a:pt x="1519" y="1186"/>
                    </a:lnTo>
                    <a:lnTo>
                      <a:pt x="1693" y="1132"/>
                    </a:lnTo>
                    <a:lnTo>
                      <a:pt x="1861" y="1083"/>
                    </a:lnTo>
                    <a:lnTo>
                      <a:pt x="2019" y="1045"/>
                    </a:lnTo>
                    <a:lnTo>
                      <a:pt x="2165" y="1007"/>
                    </a:lnTo>
                    <a:lnTo>
                      <a:pt x="2301" y="974"/>
                    </a:lnTo>
                    <a:lnTo>
                      <a:pt x="2426" y="947"/>
                    </a:lnTo>
                    <a:lnTo>
                      <a:pt x="2534" y="914"/>
                    </a:lnTo>
                    <a:lnTo>
                      <a:pt x="2626" y="892"/>
                    </a:lnTo>
                    <a:lnTo>
                      <a:pt x="2702" y="865"/>
                    </a:lnTo>
                    <a:lnTo>
                      <a:pt x="2762" y="838"/>
                    </a:lnTo>
                    <a:lnTo>
                      <a:pt x="2800" y="816"/>
                    </a:lnTo>
                    <a:lnTo>
                      <a:pt x="2827" y="794"/>
                    </a:lnTo>
                    <a:lnTo>
                      <a:pt x="2849" y="767"/>
                    </a:lnTo>
                    <a:lnTo>
                      <a:pt x="2865" y="745"/>
                    </a:lnTo>
                    <a:lnTo>
                      <a:pt x="2876" y="724"/>
                    </a:lnTo>
                    <a:lnTo>
                      <a:pt x="2882" y="702"/>
                    </a:lnTo>
                    <a:lnTo>
                      <a:pt x="2876" y="658"/>
                    </a:lnTo>
                    <a:lnTo>
                      <a:pt x="2854" y="620"/>
                    </a:lnTo>
                    <a:lnTo>
                      <a:pt x="2833" y="588"/>
                    </a:lnTo>
                    <a:lnTo>
                      <a:pt x="2800" y="560"/>
                    </a:lnTo>
                    <a:lnTo>
                      <a:pt x="2773" y="544"/>
                    </a:lnTo>
                    <a:lnTo>
                      <a:pt x="2773" y="544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002E8A"/>
                  </a:gs>
                  <a:gs pos="100000">
                    <a:srgbClr val="003399"/>
                  </a:gs>
                </a:gsLst>
                <a:lin ang="10800000"/>
              </a:gra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5" name="CustomShape 6"/>
              <p:cNvSpPr/>
              <p:nvPr/>
            </p:nvSpPr>
            <p:spPr>
              <a:xfrm>
                <a:off x="6620040" y="4240080"/>
                <a:ext cx="1998360" cy="1287720"/>
              </a:xfrm>
              <a:custGeom>
                <a:avLst/>
                <a:gdLst/>
                <a:ahLst/>
                <a:cxnLst/>
                <a:rect l="l" t="t" r="r" b="b"/>
                <a:pathLst>
                  <a:path w="1259" h="811">
                    <a:moveTo>
                      <a:pt x="1259" y="615"/>
                    </a:moveTo>
                    <a:lnTo>
                      <a:pt x="1248" y="588"/>
                    </a:lnTo>
                    <a:lnTo>
                      <a:pt x="1237" y="566"/>
                    </a:lnTo>
                    <a:lnTo>
                      <a:pt x="1216" y="539"/>
                    </a:lnTo>
                    <a:lnTo>
                      <a:pt x="1188" y="517"/>
                    </a:lnTo>
                    <a:lnTo>
                      <a:pt x="1123" y="479"/>
                    </a:lnTo>
                    <a:lnTo>
                      <a:pt x="1042" y="441"/>
                    </a:lnTo>
                    <a:lnTo>
                      <a:pt x="944" y="408"/>
                    </a:lnTo>
                    <a:lnTo>
                      <a:pt x="841" y="381"/>
                    </a:lnTo>
                    <a:lnTo>
                      <a:pt x="727" y="348"/>
                    </a:lnTo>
                    <a:lnTo>
                      <a:pt x="613" y="321"/>
                    </a:lnTo>
                    <a:lnTo>
                      <a:pt x="499" y="294"/>
                    </a:lnTo>
                    <a:lnTo>
                      <a:pt x="391" y="261"/>
                    </a:lnTo>
                    <a:lnTo>
                      <a:pt x="288" y="229"/>
                    </a:lnTo>
                    <a:lnTo>
                      <a:pt x="195" y="196"/>
                    </a:lnTo>
                    <a:lnTo>
                      <a:pt x="119" y="152"/>
                    </a:lnTo>
                    <a:lnTo>
                      <a:pt x="54" y="109"/>
                    </a:lnTo>
                    <a:lnTo>
                      <a:pt x="33" y="87"/>
                    </a:lnTo>
                    <a:lnTo>
                      <a:pt x="16" y="60"/>
                    </a:lnTo>
                    <a:lnTo>
                      <a:pt x="5" y="33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11"/>
                    </a:lnTo>
                    <a:lnTo>
                      <a:pt x="0" y="38"/>
                    </a:lnTo>
                    <a:lnTo>
                      <a:pt x="5" y="60"/>
                    </a:lnTo>
                    <a:lnTo>
                      <a:pt x="16" y="87"/>
                    </a:lnTo>
                    <a:lnTo>
                      <a:pt x="33" y="114"/>
                    </a:lnTo>
                    <a:lnTo>
                      <a:pt x="54" y="142"/>
                    </a:lnTo>
                    <a:lnTo>
                      <a:pt x="87" y="174"/>
                    </a:lnTo>
                    <a:lnTo>
                      <a:pt x="125" y="207"/>
                    </a:lnTo>
                    <a:lnTo>
                      <a:pt x="179" y="240"/>
                    </a:lnTo>
                    <a:lnTo>
                      <a:pt x="244" y="278"/>
                    </a:lnTo>
                    <a:lnTo>
                      <a:pt x="326" y="310"/>
                    </a:lnTo>
                    <a:lnTo>
                      <a:pt x="418" y="348"/>
                    </a:lnTo>
                    <a:lnTo>
                      <a:pt x="526" y="381"/>
                    </a:lnTo>
                    <a:lnTo>
                      <a:pt x="657" y="414"/>
                    </a:lnTo>
                    <a:lnTo>
                      <a:pt x="749" y="435"/>
                    </a:lnTo>
                    <a:lnTo>
                      <a:pt x="830" y="463"/>
                    </a:lnTo>
                    <a:lnTo>
                      <a:pt x="901" y="490"/>
                    </a:lnTo>
                    <a:lnTo>
                      <a:pt x="966" y="512"/>
                    </a:lnTo>
                    <a:lnTo>
                      <a:pt x="1015" y="539"/>
                    </a:lnTo>
                    <a:lnTo>
                      <a:pt x="1053" y="566"/>
                    </a:lnTo>
                    <a:lnTo>
                      <a:pt x="1080" y="593"/>
                    </a:lnTo>
                    <a:lnTo>
                      <a:pt x="1102" y="620"/>
                    </a:lnTo>
                    <a:lnTo>
                      <a:pt x="1112" y="648"/>
                    </a:lnTo>
                    <a:lnTo>
                      <a:pt x="1118" y="675"/>
                    </a:lnTo>
                    <a:lnTo>
                      <a:pt x="1112" y="697"/>
                    </a:lnTo>
                    <a:lnTo>
                      <a:pt x="1096" y="724"/>
                    </a:lnTo>
                    <a:lnTo>
                      <a:pt x="1080" y="746"/>
                    </a:lnTo>
                    <a:lnTo>
                      <a:pt x="1053" y="767"/>
                    </a:lnTo>
                    <a:lnTo>
                      <a:pt x="1015" y="789"/>
                    </a:lnTo>
                    <a:lnTo>
                      <a:pt x="977" y="811"/>
                    </a:lnTo>
                    <a:lnTo>
                      <a:pt x="1047" y="789"/>
                    </a:lnTo>
                    <a:lnTo>
                      <a:pt x="1107" y="767"/>
                    </a:lnTo>
                    <a:lnTo>
                      <a:pt x="1156" y="746"/>
                    </a:lnTo>
                    <a:lnTo>
                      <a:pt x="1199" y="724"/>
                    </a:lnTo>
                    <a:lnTo>
                      <a:pt x="1226" y="702"/>
                    </a:lnTo>
                    <a:lnTo>
                      <a:pt x="1248" y="675"/>
                    </a:lnTo>
                    <a:lnTo>
                      <a:pt x="1259" y="648"/>
                    </a:lnTo>
                    <a:lnTo>
                      <a:pt x="1259" y="615"/>
                    </a:lnTo>
                    <a:lnTo>
                      <a:pt x="1259" y="615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002E8A"/>
                  </a:gs>
                  <a:gs pos="100000">
                    <a:srgbClr val="003399"/>
                  </a:gs>
                </a:gsLst>
                <a:lin ang="13500000"/>
              </a:gra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6" name="CustomShape 7"/>
              <p:cNvSpPr/>
              <p:nvPr/>
            </p:nvSpPr>
            <p:spPr>
              <a:xfrm>
                <a:off x="4603680" y="5311800"/>
                <a:ext cx="4522680" cy="1538280"/>
              </a:xfrm>
              <a:custGeom>
                <a:avLst/>
                <a:gdLst/>
                <a:ahLst/>
                <a:cxnLst/>
                <a:rect l="l" t="t" r="r" b="b"/>
                <a:pathLst>
                  <a:path w="2849" h="969">
                    <a:moveTo>
                      <a:pt x="92" y="958"/>
                    </a:moveTo>
                    <a:lnTo>
                      <a:pt x="0" y="969"/>
                    </a:lnTo>
                    <a:lnTo>
                      <a:pt x="391" y="969"/>
                    </a:lnTo>
                    <a:lnTo>
                      <a:pt x="434" y="947"/>
                    </a:lnTo>
                    <a:lnTo>
                      <a:pt x="483" y="914"/>
                    </a:lnTo>
                    <a:lnTo>
                      <a:pt x="554" y="876"/>
                    </a:lnTo>
                    <a:lnTo>
                      <a:pt x="635" y="838"/>
                    </a:lnTo>
                    <a:lnTo>
                      <a:pt x="727" y="794"/>
                    </a:lnTo>
                    <a:lnTo>
                      <a:pt x="836" y="745"/>
                    </a:lnTo>
                    <a:lnTo>
                      <a:pt x="961" y="696"/>
                    </a:lnTo>
                    <a:lnTo>
                      <a:pt x="1102" y="642"/>
                    </a:lnTo>
                    <a:lnTo>
                      <a:pt x="1259" y="582"/>
                    </a:lnTo>
                    <a:lnTo>
                      <a:pt x="1433" y="522"/>
                    </a:lnTo>
                    <a:lnTo>
                      <a:pt x="1623" y="462"/>
                    </a:lnTo>
                    <a:lnTo>
                      <a:pt x="1829" y="403"/>
                    </a:lnTo>
                    <a:lnTo>
                      <a:pt x="2057" y="343"/>
                    </a:lnTo>
                    <a:lnTo>
                      <a:pt x="2301" y="283"/>
                    </a:lnTo>
                    <a:lnTo>
                      <a:pt x="2567" y="223"/>
                    </a:lnTo>
                    <a:lnTo>
                      <a:pt x="2849" y="163"/>
                    </a:lnTo>
                    <a:lnTo>
                      <a:pt x="2849" y="0"/>
                    </a:lnTo>
                    <a:lnTo>
                      <a:pt x="2817" y="16"/>
                    </a:lnTo>
                    <a:lnTo>
                      <a:pt x="2773" y="33"/>
                    </a:lnTo>
                    <a:lnTo>
                      <a:pt x="2719" y="54"/>
                    </a:lnTo>
                    <a:lnTo>
                      <a:pt x="2648" y="76"/>
                    </a:lnTo>
                    <a:lnTo>
                      <a:pt x="2572" y="98"/>
                    </a:lnTo>
                    <a:lnTo>
                      <a:pt x="2491" y="120"/>
                    </a:lnTo>
                    <a:lnTo>
                      <a:pt x="2399" y="147"/>
                    </a:lnTo>
                    <a:lnTo>
                      <a:pt x="2301" y="169"/>
                    </a:lnTo>
                    <a:lnTo>
                      <a:pt x="2095" y="223"/>
                    </a:lnTo>
                    <a:lnTo>
                      <a:pt x="1889" y="277"/>
                    </a:lnTo>
                    <a:lnTo>
                      <a:pt x="1688" y="326"/>
                    </a:lnTo>
                    <a:lnTo>
                      <a:pt x="1590" y="354"/>
                    </a:lnTo>
                    <a:lnTo>
                      <a:pt x="1503" y="381"/>
                    </a:lnTo>
                    <a:lnTo>
                      <a:pt x="1107" y="506"/>
                    </a:lnTo>
                    <a:lnTo>
                      <a:pt x="912" y="577"/>
                    </a:lnTo>
                    <a:lnTo>
                      <a:pt x="727" y="647"/>
                    </a:lnTo>
                    <a:lnTo>
                      <a:pt x="548" y="718"/>
                    </a:lnTo>
                    <a:lnTo>
                      <a:pt x="380" y="794"/>
                    </a:lnTo>
                    <a:lnTo>
                      <a:pt x="228" y="876"/>
                    </a:lnTo>
                    <a:lnTo>
                      <a:pt x="92" y="958"/>
                    </a:lnTo>
                    <a:lnTo>
                      <a:pt x="92" y="958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00297C"/>
                  </a:gs>
                  <a:gs pos="100000">
                    <a:srgbClr val="003399"/>
                  </a:gs>
                </a:gsLst>
                <a:lin ang="5400000"/>
              </a:gra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7" name="CustomShape 8"/>
              <p:cNvSpPr/>
              <p:nvPr/>
            </p:nvSpPr>
            <p:spPr>
              <a:xfrm>
                <a:off x="4362480" y="3540240"/>
                <a:ext cx="4773600" cy="3309840"/>
              </a:xfrm>
              <a:custGeom>
                <a:avLst/>
                <a:gdLst/>
                <a:ahLst/>
                <a:cxnLst/>
                <a:rect l="l" t="t" r="r" b="b"/>
                <a:pathLst>
                  <a:path w="3007" h="2085">
                    <a:moveTo>
                      <a:pt x="1427" y="441"/>
                    </a:moveTo>
                    <a:lnTo>
                      <a:pt x="1433" y="474"/>
                    </a:lnTo>
                    <a:lnTo>
                      <a:pt x="1444" y="501"/>
                    </a:lnTo>
                    <a:lnTo>
                      <a:pt x="1460" y="528"/>
                    </a:lnTo>
                    <a:lnTo>
                      <a:pt x="1482" y="550"/>
                    </a:lnTo>
                    <a:lnTo>
                      <a:pt x="1541" y="593"/>
                    </a:lnTo>
                    <a:lnTo>
                      <a:pt x="1623" y="637"/>
                    </a:lnTo>
                    <a:lnTo>
                      <a:pt x="1715" y="670"/>
                    </a:lnTo>
                    <a:lnTo>
                      <a:pt x="1818" y="702"/>
                    </a:lnTo>
                    <a:lnTo>
                      <a:pt x="1927" y="735"/>
                    </a:lnTo>
                    <a:lnTo>
                      <a:pt x="2041" y="762"/>
                    </a:lnTo>
                    <a:lnTo>
                      <a:pt x="2155" y="789"/>
                    </a:lnTo>
                    <a:lnTo>
                      <a:pt x="2269" y="822"/>
                    </a:lnTo>
                    <a:lnTo>
                      <a:pt x="2372" y="849"/>
                    </a:lnTo>
                    <a:lnTo>
                      <a:pt x="2464" y="882"/>
                    </a:lnTo>
                    <a:lnTo>
                      <a:pt x="2551" y="920"/>
                    </a:lnTo>
                    <a:lnTo>
                      <a:pt x="2616" y="958"/>
                    </a:lnTo>
                    <a:lnTo>
                      <a:pt x="2638" y="980"/>
                    </a:lnTo>
                    <a:lnTo>
                      <a:pt x="2659" y="1007"/>
                    </a:lnTo>
                    <a:lnTo>
                      <a:pt x="2676" y="1029"/>
                    </a:lnTo>
                    <a:lnTo>
                      <a:pt x="2681" y="1056"/>
                    </a:lnTo>
                    <a:lnTo>
                      <a:pt x="2681" y="1083"/>
                    </a:lnTo>
                    <a:lnTo>
                      <a:pt x="2676" y="1105"/>
                    </a:lnTo>
                    <a:lnTo>
                      <a:pt x="2665" y="1127"/>
                    </a:lnTo>
                    <a:lnTo>
                      <a:pt x="2643" y="1149"/>
                    </a:lnTo>
                    <a:lnTo>
                      <a:pt x="2616" y="1170"/>
                    </a:lnTo>
                    <a:lnTo>
                      <a:pt x="2583" y="1187"/>
                    </a:lnTo>
                    <a:lnTo>
                      <a:pt x="2545" y="1208"/>
                    </a:lnTo>
                    <a:lnTo>
                      <a:pt x="2502" y="1225"/>
                    </a:lnTo>
                    <a:lnTo>
                      <a:pt x="2448" y="1241"/>
                    </a:lnTo>
                    <a:lnTo>
                      <a:pt x="2388" y="1257"/>
                    </a:lnTo>
                    <a:lnTo>
                      <a:pt x="2328" y="1274"/>
                    </a:lnTo>
                    <a:lnTo>
                      <a:pt x="2258" y="1290"/>
                    </a:lnTo>
                    <a:lnTo>
                      <a:pt x="2106" y="1328"/>
                    </a:lnTo>
                    <a:lnTo>
                      <a:pt x="1932" y="1372"/>
                    </a:lnTo>
                    <a:lnTo>
                      <a:pt x="1742" y="1421"/>
                    </a:lnTo>
                    <a:lnTo>
                      <a:pt x="1531" y="1475"/>
                    </a:lnTo>
                    <a:lnTo>
                      <a:pt x="1308" y="1540"/>
                    </a:lnTo>
                    <a:lnTo>
                      <a:pt x="1069" y="1617"/>
                    </a:lnTo>
                    <a:lnTo>
                      <a:pt x="820" y="1709"/>
                    </a:lnTo>
                    <a:lnTo>
                      <a:pt x="554" y="1818"/>
                    </a:lnTo>
                    <a:lnTo>
                      <a:pt x="282" y="1943"/>
                    </a:lnTo>
                    <a:lnTo>
                      <a:pt x="0" y="2085"/>
                    </a:lnTo>
                    <a:lnTo>
                      <a:pt x="152" y="2085"/>
                    </a:lnTo>
                    <a:lnTo>
                      <a:pt x="244" y="2074"/>
                    </a:lnTo>
                    <a:lnTo>
                      <a:pt x="386" y="1992"/>
                    </a:lnTo>
                    <a:lnTo>
                      <a:pt x="537" y="1910"/>
                    </a:lnTo>
                    <a:lnTo>
                      <a:pt x="700" y="1834"/>
                    </a:lnTo>
                    <a:lnTo>
                      <a:pt x="879" y="1763"/>
                    </a:lnTo>
                    <a:lnTo>
                      <a:pt x="1064" y="1693"/>
                    </a:lnTo>
                    <a:lnTo>
                      <a:pt x="1259" y="1622"/>
                    </a:lnTo>
                    <a:lnTo>
                      <a:pt x="1661" y="1497"/>
                    </a:lnTo>
                    <a:lnTo>
                      <a:pt x="1748" y="1470"/>
                    </a:lnTo>
                    <a:lnTo>
                      <a:pt x="1845" y="1442"/>
                    </a:lnTo>
                    <a:lnTo>
                      <a:pt x="2046" y="1393"/>
                    </a:lnTo>
                    <a:lnTo>
                      <a:pt x="2252" y="1339"/>
                    </a:lnTo>
                    <a:lnTo>
                      <a:pt x="2458" y="1285"/>
                    </a:lnTo>
                    <a:lnTo>
                      <a:pt x="2551" y="1263"/>
                    </a:lnTo>
                    <a:lnTo>
                      <a:pt x="2643" y="1236"/>
                    </a:lnTo>
                    <a:lnTo>
                      <a:pt x="2730" y="1214"/>
                    </a:lnTo>
                    <a:lnTo>
                      <a:pt x="2806" y="1192"/>
                    </a:lnTo>
                    <a:lnTo>
                      <a:pt x="2876" y="1170"/>
                    </a:lnTo>
                    <a:lnTo>
                      <a:pt x="2931" y="1149"/>
                    </a:lnTo>
                    <a:lnTo>
                      <a:pt x="2974" y="1132"/>
                    </a:lnTo>
                    <a:lnTo>
                      <a:pt x="3007" y="1116"/>
                    </a:lnTo>
                    <a:lnTo>
                      <a:pt x="3007" y="871"/>
                    </a:lnTo>
                    <a:lnTo>
                      <a:pt x="2941" y="860"/>
                    </a:lnTo>
                    <a:lnTo>
                      <a:pt x="2860" y="844"/>
                    </a:lnTo>
                    <a:lnTo>
                      <a:pt x="2773" y="827"/>
                    </a:lnTo>
                    <a:lnTo>
                      <a:pt x="2670" y="806"/>
                    </a:lnTo>
                    <a:lnTo>
                      <a:pt x="2567" y="784"/>
                    </a:lnTo>
                    <a:lnTo>
                      <a:pt x="2458" y="757"/>
                    </a:lnTo>
                    <a:lnTo>
                      <a:pt x="2241" y="702"/>
                    </a:lnTo>
                    <a:lnTo>
                      <a:pt x="2138" y="670"/>
                    </a:lnTo>
                    <a:lnTo>
                      <a:pt x="2046" y="637"/>
                    </a:lnTo>
                    <a:lnTo>
                      <a:pt x="1959" y="604"/>
                    </a:lnTo>
                    <a:lnTo>
                      <a:pt x="1883" y="566"/>
                    </a:lnTo>
                    <a:lnTo>
                      <a:pt x="1824" y="534"/>
                    </a:lnTo>
                    <a:lnTo>
                      <a:pt x="1780" y="495"/>
                    </a:lnTo>
                    <a:lnTo>
                      <a:pt x="1769" y="474"/>
                    </a:lnTo>
                    <a:lnTo>
                      <a:pt x="1758" y="457"/>
                    </a:lnTo>
                    <a:lnTo>
                      <a:pt x="1753" y="436"/>
                    </a:lnTo>
                    <a:lnTo>
                      <a:pt x="1758" y="419"/>
                    </a:lnTo>
                    <a:lnTo>
                      <a:pt x="1780" y="381"/>
                    </a:lnTo>
                    <a:lnTo>
                      <a:pt x="1813" y="343"/>
                    </a:lnTo>
                    <a:lnTo>
                      <a:pt x="1862" y="316"/>
                    </a:lnTo>
                    <a:lnTo>
                      <a:pt x="1921" y="289"/>
                    </a:lnTo>
                    <a:lnTo>
                      <a:pt x="1986" y="267"/>
                    </a:lnTo>
                    <a:lnTo>
                      <a:pt x="2062" y="245"/>
                    </a:lnTo>
                    <a:lnTo>
                      <a:pt x="2149" y="229"/>
                    </a:lnTo>
                    <a:lnTo>
                      <a:pt x="2236" y="213"/>
                    </a:lnTo>
                    <a:lnTo>
                      <a:pt x="2431" y="180"/>
                    </a:lnTo>
                    <a:lnTo>
                      <a:pt x="2627" y="158"/>
                    </a:lnTo>
                    <a:lnTo>
                      <a:pt x="2827" y="125"/>
                    </a:lnTo>
                    <a:lnTo>
                      <a:pt x="2920" y="109"/>
                    </a:lnTo>
                    <a:lnTo>
                      <a:pt x="3007" y="87"/>
                    </a:lnTo>
                    <a:lnTo>
                      <a:pt x="3007" y="0"/>
                    </a:lnTo>
                    <a:lnTo>
                      <a:pt x="2909" y="22"/>
                    </a:lnTo>
                    <a:lnTo>
                      <a:pt x="2795" y="44"/>
                    </a:lnTo>
                    <a:lnTo>
                      <a:pt x="2676" y="66"/>
                    </a:lnTo>
                    <a:lnTo>
                      <a:pt x="2551" y="82"/>
                    </a:lnTo>
                    <a:lnTo>
                      <a:pt x="2285" y="120"/>
                    </a:lnTo>
                    <a:lnTo>
                      <a:pt x="2155" y="136"/>
                    </a:lnTo>
                    <a:lnTo>
                      <a:pt x="2030" y="158"/>
                    </a:lnTo>
                    <a:lnTo>
                      <a:pt x="1905" y="174"/>
                    </a:lnTo>
                    <a:lnTo>
                      <a:pt x="1791" y="202"/>
                    </a:lnTo>
                    <a:lnTo>
                      <a:pt x="1688" y="229"/>
                    </a:lnTo>
                    <a:lnTo>
                      <a:pt x="1601" y="261"/>
                    </a:lnTo>
                    <a:lnTo>
                      <a:pt x="1525" y="300"/>
                    </a:lnTo>
                    <a:lnTo>
                      <a:pt x="1471" y="338"/>
                    </a:lnTo>
                    <a:lnTo>
                      <a:pt x="1455" y="359"/>
                    </a:lnTo>
                    <a:lnTo>
                      <a:pt x="1438" y="387"/>
                    </a:lnTo>
                    <a:lnTo>
                      <a:pt x="1427" y="414"/>
                    </a:lnTo>
                    <a:lnTo>
                      <a:pt x="1427" y="441"/>
                    </a:lnTo>
                    <a:lnTo>
                      <a:pt x="1427" y="441"/>
                    </a:lnTo>
                    <a:close/>
                  </a:path>
                </a:pathLst>
              </a:custGeom>
              <a:solidFill>
                <a:srgbClr val="003399"/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8" name="CustomShape 9"/>
              <p:cNvSpPr/>
              <p:nvPr/>
            </p:nvSpPr>
            <p:spPr>
              <a:xfrm>
                <a:off x="7145280" y="3678120"/>
                <a:ext cx="1981080" cy="855720"/>
              </a:xfrm>
              <a:custGeom>
                <a:avLst/>
                <a:gdLst/>
                <a:ahLst/>
                <a:cxnLst/>
                <a:rect l="l" t="t" r="r" b="b"/>
                <a:pathLst>
                  <a:path w="1248" h="539">
                    <a:moveTo>
                      <a:pt x="0" y="332"/>
                    </a:moveTo>
                    <a:lnTo>
                      <a:pt x="0" y="360"/>
                    </a:lnTo>
                    <a:lnTo>
                      <a:pt x="5" y="387"/>
                    </a:lnTo>
                    <a:lnTo>
                      <a:pt x="27" y="414"/>
                    </a:lnTo>
                    <a:lnTo>
                      <a:pt x="54" y="436"/>
                    </a:lnTo>
                    <a:lnTo>
                      <a:pt x="92" y="463"/>
                    </a:lnTo>
                    <a:lnTo>
                      <a:pt x="141" y="490"/>
                    </a:lnTo>
                    <a:lnTo>
                      <a:pt x="195" y="512"/>
                    </a:lnTo>
                    <a:lnTo>
                      <a:pt x="255" y="539"/>
                    </a:lnTo>
                    <a:lnTo>
                      <a:pt x="212" y="517"/>
                    </a:lnTo>
                    <a:lnTo>
                      <a:pt x="179" y="490"/>
                    </a:lnTo>
                    <a:lnTo>
                      <a:pt x="157" y="468"/>
                    </a:lnTo>
                    <a:lnTo>
                      <a:pt x="141" y="447"/>
                    </a:lnTo>
                    <a:lnTo>
                      <a:pt x="136" y="425"/>
                    </a:lnTo>
                    <a:lnTo>
                      <a:pt x="136" y="403"/>
                    </a:lnTo>
                    <a:lnTo>
                      <a:pt x="141" y="381"/>
                    </a:lnTo>
                    <a:lnTo>
                      <a:pt x="157" y="365"/>
                    </a:lnTo>
                    <a:lnTo>
                      <a:pt x="179" y="343"/>
                    </a:lnTo>
                    <a:lnTo>
                      <a:pt x="201" y="327"/>
                    </a:lnTo>
                    <a:lnTo>
                      <a:pt x="266" y="294"/>
                    </a:lnTo>
                    <a:lnTo>
                      <a:pt x="353" y="262"/>
                    </a:lnTo>
                    <a:lnTo>
                      <a:pt x="445" y="234"/>
                    </a:lnTo>
                    <a:lnTo>
                      <a:pt x="554" y="213"/>
                    </a:lnTo>
                    <a:lnTo>
                      <a:pt x="662" y="191"/>
                    </a:lnTo>
                    <a:lnTo>
                      <a:pt x="890" y="153"/>
                    </a:lnTo>
                    <a:lnTo>
                      <a:pt x="993" y="136"/>
                    </a:lnTo>
                    <a:lnTo>
                      <a:pt x="1091" y="120"/>
                    </a:lnTo>
                    <a:lnTo>
                      <a:pt x="1178" y="115"/>
                    </a:lnTo>
                    <a:lnTo>
                      <a:pt x="1248" y="104"/>
                    </a:lnTo>
                    <a:lnTo>
                      <a:pt x="1248" y="0"/>
                    </a:lnTo>
                    <a:lnTo>
                      <a:pt x="1161" y="22"/>
                    </a:lnTo>
                    <a:lnTo>
                      <a:pt x="1069" y="38"/>
                    </a:lnTo>
                    <a:lnTo>
                      <a:pt x="874" y="71"/>
                    </a:lnTo>
                    <a:lnTo>
                      <a:pt x="673" y="93"/>
                    </a:lnTo>
                    <a:lnTo>
                      <a:pt x="483" y="126"/>
                    </a:lnTo>
                    <a:lnTo>
                      <a:pt x="391" y="142"/>
                    </a:lnTo>
                    <a:lnTo>
                      <a:pt x="309" y="158"/>
                    </a:lnTo>
                    <a:lnTo>
                      <a:pt x="228" y="180"/>
                    </a:lnTo>
                    <a:lnTo>
                      <a:pt x="163" y="202"/>
                    </a:lnTo>
                    <a:lnTo>
                      <a:pt x="103" y="229"/>
                    </a:lnTo>
                    <a:lnTo>
                      <a:pt x="54" y="256"/>
                    </a:lnTo>
                    <a:lnTo>
                      <a:pt x="22" y="294"/>
                    </a:lnTo>
                    <a:lnTo>
                      <a:pt x="0" y="332"/>
                    </a:lnTo>
                    <a:lnTo>
                      <a:pt x="0" y="332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003399"/>
                  </a:gs>
                  <a:gs pos="100000">
                    <a:srgbClr val="002C85"/>
                  </a:gs>
                </a:gsLst>
                <a:lin ang="13500000"/>
              </a:gra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</p:grpSp>
        <p:sp>
          <p:nvSpPr>
            <p:cNvPr id="9" name="CustomShape 10"/>
            <p:cNvSpPr/>
            <p:nvPr/>
          </p:nvSpPr>
          <p:spPr>
            <a:xfrm>
              <a:off x="5273640" y="2128680"/>
              <a:ext cx="2897280" cy="2440080"/>
            </a:xfrm>
            <a:custGeom>
              <a:avLst/>
              <a:gdLst/>
              <a:ahLst/>
              <a:cxnLst/>
              <a:rect l="l" t="t" r="r" b="b"/>
              <a:pathLst>
                <a:path w="2296" h="1469">
                  <a:moveTo>
                    <a:pt x="771" y="1088"/>
                  </a:moveTo>
                  <a:lnTo>
                    <a:pt x="982" y="1061"/>
                  </a:lnTo>
                  <a:lnTo>
                    <a:pt x="1178" y="1034"/>
                  </a:lnTo>
                  <a:lnTo>
                    <a:pt x="1357" y="1012"/>
                  </a:lnTo>
                  <a:lnTo>
                    <a:pt x="1520" y="985"/>
                  </a:lnTo>
                  <a:lnTo>
                    <a:pt x="1666" y="957"/>
                  </a:lnTo>
                  <a:lnTo>
                    <a:pt x="1796" y="930"/>
                  </a:lnTo>
                  <a:lnTo>
                    <a:pt x="1916" y="897"/>
                  </a:lnTo>
                  <a:lnTo>
                    <a:pt x="2013" y="870"/>
                  </a:lnTo>
                  <a:lnTo>
                    <a:pt x="2100" y="832"/>
                  </a:lnTo>
                  <a:lnTo>
                    <a:pt x="2171" y="800"/>
                  </a:lnTo>
                  <a:lnTo>
                    <a:pt x="2220" y="756"/>
                  </a:lnTo>
                  <a:lnTo>
                    <a:pt x="2263" y="712"/>
                  </a:lnTo>
                  <a:lnTo>
                    <a:pt x="2285" y="669"/>
                  </a:lnTo>
                  <a:lnTo>
                    <a:pt x="2296" y="614"/>
                  </a:lnTo>
                  <a:lnTo>
                    <a:pt x="2290" y="560"/>
                  </a:lnTo>
                  <a:lnTo>
                    <a:pt x="2269" y="500"/>
                  </a:lnTo>
                  <a:lnTo>
                    <a:pt x="2241" y="457"/>
                  </a:lnTo>
                  <a:lnTo>
                    <a:pt x="2198" y="408"/>
                  </a:lnTo>
                  <a:lnTo>
                    <a:pt x="2144" y="364"/>
                  </a:lnTo>
                  <a:lnTo>
                    <a:pt x="2079" y="321"/>
                  </a:lnTo>
                  <a:lnTo>
                    <a:pt x="2008" y="277"/>
                  </a:lnTo>
                  <a:lnTo>
                    <a:pt x="1927" y="234"/>
                  </a:lnTo>
                  <a:lnTo>
                    <a:pt x="1769" y="157"/>
                  </a:lnTo>
                  <a:lnTo>
                    <a:pt x="1688" y="125"/>
                  </a:lnTo>
                  <a:lnTo>
                    <a:pt x="1612" y="92"/>
                  </a:lnTo>
                  <a:lnTo>
                    <a:pt x="1536" y="65"/>
                  </a:lnTo>
                  <a:lnTo>
                    <a:pt x="1476" y="43"/>
                  </a:lnTo>
                  <a:lnTo>
                    <a:pt x="1422" y="27"/>
                  </a:lnTo>
                  <a:lnTo>
                    <a:pt x="1384" y="10"/>
                  </a:lnTo>
                  <a:lnTo>
                    <a:pt x="1357" y="5"/>
                  </a:lnTo>
                  <a:lnTo>
                    <a:pt x="1346" y="0"/>
                  </a:lnTo>
                  <a:lnTo>
                    <a:pt x="1498" y="54"/>
                  </a:lnTo>
                  <a:lnTo>
                    <a:pt x="1655" y="119"/>
                  </a:lnTo>
                  <a:lnTo>
                    <a:pt x="1807" y="185"/>
                  </a:lnTo>
                  <a:lnTo>
                    <a:pt x="1948" y="255"/>
                  </a:lnTo>
                  <a:lnTo>
                    <a:pt x="2013" y="288"/>
                  </a:lnTo>
                  <a:lnTo>
                    <a:pt x="2068" y="326"/>
                  </a:lnTo>
                  <a:lnTo>
                    <a:pt x="2122" y="364"/>
                  </a:lnTo>
                  <a:lnTo>
                    <a:pt x="2171" y="402"/>
                  </a:lnTo>
                  <a:lnTo>
                    <a:pt x="2209" y="440"/>
                  </a:lnTo>
                  <a:lnTo>
                    <a:pt x="2236" y="478"/>
                  </a:lnTo>
                  <a:lnTo>
                    <a:pt x="2252" y="522"/>
                  </a:lnTo>
                  <a:lnTo>
                    <a:pt x="2263" y="560"/>
                  </a:lnTo>
                  <a:lnTo>
                    <a:pt x="2258" y="598"/>
                  </a:lnTo>
                  <a:lnTo>
                    <a:pt x="2241" y="636"/>
                  </a:lnTo>
                  <a:lnTo>
                    <a:pt x="2214" y="669"/>
                  </a:lnTo>
                  <a:lnTo>
                    <a:pt x="2171" y="702"/>
                  </a:lnTo>
                  <a:lnTo>
                    <a:pt x="2122" y="729"/>
                  </a:lnTo>
                  <a:lnTo>
                    <a:pt x="2062" y="756"/>
                  </a:lnTo>
                  <a:lnTo>
                    <a:pt x="1997" y="778"/>
                  </a:lnTo>
                  <a:lnTo>
                    <a:pt x="1921" y="800"/>
                  </a:lnTo>
                  <a:lnTo>
                    <a:pt x="1834" y="821"/>
                  </a:lnTo>
                  <a:lnTo>
                    <a:pt x="1748" y="843"/>
                  </a:lnTo>
                  <a:lnTo>
                    <a:pt x="1552" y="876"/>
                  </a:lnTo>
                  <a:lnTo>
                    <a:pt x="1351" y="908"/>
                  </a:lnTo>
                  <a:lnTo>
                    <a:pt x="1134" y="941"/>
                  </a:lnTo>
                  <a:lnTo>
                    <a:pt x="923" y="968"/>
                  </a:lnTo>
                  <a:lnTo>
                    <a:pt x="716" y="995"/>
                  </a:lnTo>
                  <a:lnTo>
                    <a:pt x="521" y="1028"/>
                  </a:lnTo>
                  <a:lnTo>
                    <a:pt x="434" y="1044"/>
                  </a:lnTo>
                  <a:lnTo>
                    <a:pt x="353" y="1066"/>
                  </a:lnTo>
                  <a:lnTo>
                    <a:pt x="277" y="1082"/>
                  </a:lnTo>
                  <a:lnTo>
                    <a:pt x="206" y="1104"/>
                  </a:lnTo>
                  <a:lnTo>
                    <a:pt x="147" y="1126"/>
                  </a:lnTo>
                  <a:lnTo>
                    <a:pt x="92" y="1148"/>
                  </a:lnTo>
                  <a:lnTo>
                    <a:pt x="54" y="1175"/>
                  </a:lnTo>
                  <a:lnTo>
                    <a:pt x="22" y="1202"/>
                  </a:lnTo>
                  <a:lnTo>
                    <a:pt x="6" y="1229"/>
                  </a:lnTo>
                  <a:lnTo>
                    <a:pt x="0" y="1262"/>
                  </a:lnTo>
                  <a:lnTo>
                    <a:pt x="11" y="1295"/>
                  </a:lnTo>
                  <a:lnTo>
                    <a:pt x="27" y="1327"/>
                  </a:lnTo>
                  <a:lnTo>
                    <a:pt x="54" y="1355"/>
                  </a:lnTo>
                  <a:lnTo>
                    <a:pt x="98" y="1382"/>
                  </a:lnTo>
                  <a:lnTo>
                    <a:pt x="141" y="1404"/>
                  </a:lnTo>
                  <a:lnTo>
                    <a:pt x="196" y="1425"/>
                  </a:lnTo>
                  <a:lnTo>
                    <a:pt x="261" y="1447"/>
                  </a:lnTo>
                  <a:lnTo>
                    <a:pt x="326" y="1469"/>
                  </a:lnTo>
                  <a:lnTo>
                    <a:pt x="266" y="1442"/>
                  </a:lnTo>
                  <a:lnTo>
                    <a:pt x="217" y="1414"/>
                  </a:lnTo>
                  <a:lnTo>
                    <a:pt x="174" y="1387"/>
                  </a:lnTo>
                  <a:lnTo>
                    <a:pt x="147" y="1360"/>
                  </a:lnTo>
                  <a:lnTo>
                    <a:pt x="125" y="1333"/>
                  </a:lnTo>
                  <a:lnTo>
                    <a:pt x="120" y="1306"/>
                  </a:lnTo>
                  <a:lnTo>
                    <a:pt x="125" y="1278"/>
                  </a:lnTo>
                  <a:lnTo>
                    <a:pt x="141" y="1257"/>
                  </a:lnTo>
                  <a:lnTo>
                    <a:pt x="174" y="1229"/>
                  </a:lnTo>
                  <a:lnTo>
                    <a:pt x="212" y="1208"/>
                  </a:lnTo>
                  <a:lnTo>
                    <a:pt x="272" y="1186"/>
                  </a:lnTo>
                  <a:lnTo>
                    <a:pt x="342" y="1164"/>
                  </a:lnTo>
                  <a:lnTo>
                    <a:pt x="423" y="1142"/>
                  </a:lnTo>
                  <a:lnTo>
                    <a:pt x="527" y="1121"/>
                  </a:lnTo>
                  <a:lnTo>
                    <a:pt x="641" y="1104"/>
                  </a:lnTo>
                  <a:lnTo>
                    <a:pt x="771" y="1088"/>
                  </a:lnTo>
                  <a:lnTo>
                    <a:pt x="771" y="1088"/>
                  </a:lnTo>
                  <a:close/>
                </a:path>
              </a:pathLst>
            </a:custGeom>
            <a:gradFill rotWithShape="0">
              <a:gsLst>
                <a:gs pos="0">
                  <a:srgbClr val="003399"/>
                </a:gs>
                <a:gs pos="100000">
                  <a:srgbClr val="002B81"/>
                </a:gs>
              </a:gsLst>
              <a:lin ang="13500000"/>
            </a:gra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0" name="CustomShape 11"/>
            <p:cNvSpPr/>
            <p:nvPr/>
          </p:nvSpPr>
          <p:spPr>
            <a:xfrm>
              <a:off x="0" y="0"/>
              <a:ext cx="9140760" cy="2819520"/>
            </a:xfrm>
            <a:custGeom>
              <a:avLst/>
              <a:gdLst/>
              <a:ahLst/>
              <a:cxnLst/>
              <a:rect l="l" t="t" r="r" b="b"/>
              <a:pathLst>
                <a:path w="5740" h="1906">
                  <a:moveTo>
                    <a:pt x="0" y="0"/>
                  </a:moveTo>
                  <a:lnTo>
                    <a:pt x="0" y="1906"/>
                  </a:lnTo>
                  <a:lnTo>
                    <a:pt x="5740" y="1906"/>
                  </a:lnTo>
                  <a:lnTo>
                    <a:pt x="574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rgbClr val="000514"/>
                </a:gs>
                <a:gs pos="100000">
                  <a:srgbClr val="003399"/>
                </a:gs>
              </a:gsLst>
              <a:lin ang="5400000"/>
            </a:gra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sp>
        <p:nvSpPr>
          <p:cNvPr id="11" name="PlaceHolder 12"/>
          <p:cNvSpPr>
            <a:spLocks noGrp="1"/>
          </p:cNvSpPr>
          <p:nvPr>
            <p:ph type="title"/>
          </p:nvPr>
        </p:nvSpPr>
        <p:spPr>
          <a:xfrm>
            <a:off x="457200" y="274320"/>
            <a:ext cx="8229600" cy="1143000"/>
          </a:xfrm>
          <a:prstGeom prst="rect">
            <a:avLst/>
          </a:prstGeom>
        </p:spPr>
        <p:txBody>
          <a:bodyPr lIns="90000" tIns="46800" rIns="90000" bIns="46800" anchor="ctr">
            <a:noAutofit/>
          </a:bodyPr>
          <a:lstStyle/>
          <a:p>
            <a:pPr algn="ctr"/>
            <a:r>
              <a:rPr lang="en-US" sz="4400" b="1" strike="noStrike" spc="-1">
                <a:solidFill>
                  <a:srgbClr val="E5E5FF"/>
                </a:solidFill>
                <a:latin typeface="Garamond"/>
              </a:rPr>
              <a:t>Click to edit the title text format</a:t>
            </a:r>
          </a:p>
        </p:txBody>
      </p:sp>
      <p:sp>
        <p:nvSpPr>
          <p:cNvPr id="12" name="PlaceHolder 13"/>
          <p:cNvSpPr>
            <a:spLocks noGrp="1"/>
          </p:cNvSpPr>
          <p:nvPr>
            <p:ph type="ftr"/>
          </p:nvPr>
        </p:nvSpPr>
        <p:spPr>
          <a:xfrm>
            <a:off x="3124080" y="6248160"/>
            <a:ext cx="2895840" cy="476280"/>
          </a:xfrm>
          <a:prstGeom prst="rect">
            <a:avLst/>
          </a:prstGeom>
        </p:spPr>
        <p:txBody>
          <a:bodyPr lIns="90000" tIns="46800" rIns="90000" bIns="46800" anchor="b">
            <a:noAutofit/>
          </a:bodyPr>
          <a:lstStyle/>
          <a:p>
            <a:pPr marL="216000" indent="-216000" algn="ctr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US" sz="1200" spc="-1">
                <a:solidFill>
                  <a:srgbClr val="FFFFFF"/>
                </a:solidFill>
                <a:latin typeface="Times New Roman"/>
              </a:rPr>
              <a:t>&lt;footer&gt;</a:t>
            </a:r>
            <a:endParaRPr lang="en-US" sz="1200" spc="-1">
              <a:solidFill>
                <a:prstClr val="black"/>
              </a:solidFill>
              <a:latin typeface="Times New Roman"/>
            </a:endParaRPr>
          </a:p>
        </p:txBody>
      </p:sp>
      <p:sp>
        <p:nvSpPr>
          <p:cNvPr id="13" name="PlaceHolder 14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600" cy="45259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 marL="342720" indent="-342720">
              <a:spcBef>
                <a:spcPts val="799"/>
              </a:spcBef>
              <a:buClr>
                <a:srgbClr val="FFCC00"/>
              </a:buClr>
              <a:buSzPct val="70000"/>
              <a:buFont typeface="Wingdings" charset="2"/>
              <a:buChar char=""/>
            </a:pPr>
            <a:r>
              <a:rPr lang="en-US" sz="3200" b="0" strike="noStrike" spc="-1">
                <a:solidFill>
                  <a:srgbClr val="FFFFFF"/>
                </a:solidFill>
                <a:latin typeface="Garamond"/>
              </a:rPr>
              <a:t>Click to edit the outline text format</a:t>
            </a:r>
          </a:p>
          <a:p>
            <a:pPr marL="742680" lvl="1" indent="-285480">
              <a:spcBef>
                <a:spcPts val="799"/>
              </a:spcBef>
              <a:buClr>
                <a:srgbClr val="A886E0"/>
              </a:buClr>
              <a:buSzPct val="70000"/>
              <a:buFont typeface="Wingdings" charset="2"/>
              <a:buChar char=""/>
            </a:pPr>
            <a:r>
              <a:rPr lang="en-US" sz="3200" b="0" strike="noStrike" spc="-1">
                <a:solidFill>
                  <a:srgbClr val="FFFFFF"/>
                </a:solidFill>
                <a:latin typeface="Garamond"/>
              </a:rPr>
              <a:t>Second Outline Level</a:t>
            </a:r>
          </a:p>
          <a:p>
            <a:pPr marL="1143000" lvl="2" indent="-228600">
              <a:spcBef>
                <a:spcPts val="799"/>
              </a:spcBef>
              <a:buClr>
                <a:srgbClr val="E5E5FF"/>
              </a:buClr>
              <a:buSzPct val="70000"/>
              <a:buFont typeface="Wingdings" charset="2"/>
              <a:buChar char=""/>
            </a:pPr>
            <a:r>
              <a:rPr lang="en-US" sz="3200" b="0" strike="noStrike" spc="-1">
                <a:solidFill>
                  <a:srgbClr val="FFFFFF"/>
                </a:solidFill>
                <a:latin typeface="Garamond"/>
              </a:rPr>
              <a:t>Third Outline Level</a:t>
            </a:r>
          </a:p>
          <a:p>
            <a:pPr marL="1600200" lvl="3" indent="-228600">
              <a:spcBef>
                <a:spcPts val="799"/>
              </a:spcBef>
              <a:buClr>
                <a:srgbClr val="A886E0"/>
              </a:buClr>
              <a:buSzPct val="70000"/>
              <a:buFont typeface="Wingdings" charset="2"/>
              <a:buChar char=""/>
            </a:pPr>
            <a:r>
              <a:rPr lang="en-US" sz="3200" b="0" strike="noStrike" spc="-1">
                <a:solidFill>
                  <a:srgbClr val="FFFFFF"/>
                </a:solidFill>
                <a:latin typeface="Garamond"/>
              </a:rPr>
              <a:t>Fourth Outline Level</a:t>
            </a:r>
          </a:p>
          <a:p>
            <a:pPr marL="2057400" lvl="4" indent="-228600">
              <a:spcBef>
                <a:spcPts val="799"/>
              </a:spcBef>
              <a:buClr>
                <a:srgbClr val="FFCC00"/>
              </a:buClr>
              <a:buSzPct val="70000"/>
              <a:buFont typeface="Wingdings" charset="2"/>
              <a:buChar char=""/>
            </a:pPr>
            <a:r>
              <a:rPr lang="en-US" sz="3200" b="0" strike="noStrike" spc="-1">
                <a:solidFill>
                  <a:srgbClr val="FFFFFF"/>
                </a:solidFill>
                <a:latin typeface="Garamond"/>
              </a:rPr>
              <a:t>Fifth Outline Level</a:t>
            </a:r>
          </a:p>
          <a:p>
            <a:pPr marL="2057400" lvl="5" indent="-228600">
              <a:spcBef>
                <a:spcPts val="799"/>
              </a:spcBef>
              <a:buClr>
                <a:srgbClr val="FFCC00"/>
              </a:buClr>
              <a:buSzPct val="70000"/>
              <a:buFont typeface="Wingdings" charset="2"/>
              <a:buChar char=""/>
            </a:pPr>
            <a:r>
              <a:rPr lang="en-US" sz="3200" b="0" strike="noStrike" spc="-1">
                <a:solidFill>
                  <a:srgbClr val="FFFFFF"/>
                </a:solidFill>
                <a:latin typeface="Garamond"/>
              </a:rPr>
              <a:t>Sixth Outline Level</a:t>
            </a:r>
          </a:p>
          <a:p>
            <a:pPr marL="2057400" lvl="6" indent="-228600">
              <a:spcBef>
                <a:spcPts val="799"/>
              </a:spcBef>
              <a:buClr>
                <a:srgbClr val="FFCC00"/>
              </a:buClr>
              <a:buSzPct val="70000"/>
              <a:buFont typeface="Wingdings" charset="2"/>
              <a:buChar char=""/>
            </a:pPr>
            <a:r>
              <a:rPr lang="en-US" sz="3200" b="0" strike="noStrike" spc="-1">
                <a:solidFill>
                  <a:srgbClr val="FFFFFF"/>
                </a:solidFill>
                <a:latin typeface="Garamond"/>
              </a:rPr>
              <a:t>Seventh Outline Level</a:t>
            </a:r>
          </a:p>
        </p:txBody>
      </p:sp>
    </p:spTree>
    <p:extLst>
      <p:ext uri="{BB962C8B-B14F-4D97-AF65-F5344CB8AC3E}">
        <p14:creationId xmlns:p14="http://schemas.microsoft.com/office/powerpoint/2010/main" val="29799702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3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TextShape 1"/>
          <p:cNvSpPr txBox="1"/>
          <p:nvPr/>
        </p:nvSpPr>
        <p:spPr>
          <a:xfrm>
            <a:off x="0" y="260280"/>
            <a:ext cx="9144000" cy="309744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ctr">
            <a:noAutofit/>
          </a:bodyPr>
          <a:lstStyle/>
          <a:p>
            <a:pPr algn="ctr"/>
            <a:r>
              <a:rPr lang="en-US" sz="6000" b="1" spc="-1" dirty="0" err="1">
                <a:solidFill>
                  <a:srgbClr val="E5E5FF"/>
                </a:solidFill>
                <a:latin typeface="Garamond"/>
              </a:rPr>
              <a:t>День</a:t>
            </a:r>
            <a:r>
              <a:rPr lang="en-US" sz="6000" b="1" spc="-1" dirty="0">
                <a:solidFill>
                  <a:srgbClr val="E5E5FF"/>
                </a:solidFill>
                <a:latin typeface="Garamond"/>
              </a:rPr>
              <a:t> </a:t>
            </a:r>
            <a:r>
              <a:rPr lang="en-US" sz="6000" b="1" spc="-1" dirty="0" err="1">
                <a:solidFill>
                  <a:srgbClr val="E5E5FF"/>
                </a:solidFill>
                <a:latin typeface="Garamond"/>
              </a:rPr>
              <a:t>единства</a:t>
            </a:r>
            <a:r>
              <a:rPr dirty="0">
                <a:solidFill>
                  <a:prstClr val="black"/>
                </a:solidFill>
              </a:rPr>
              <a:t/>
            </a:r>
            <a:br>
              <a:rPr dirty="0">
                <a:solidFill>
                  <a:prstClr val="black"/>
                </a:solidFill>
              </a:rPr>
            </a:br>
            <a:r>
              <a:rPr lang="en-US" sz="6000" b="1" spc="-1" dirty="0" err="1" smtClean="0">
                <a:solidFill>
                  <a:srgbClr val="E5E5FF"/>
                </a:solidFill>
                <a:latin typeface="Garamond"/>
              </a:rPr>
              <a:t>народ</a:t>
            </a:r>
            <a:r>
              <a:rPr lang="ru-RU" sz="6000" b="1" spc="-1" dirty="0" err="1" smtClean="0">
                <a:solidFill>
                  <a:srgbClr val="E5E5FF"/>
                </a:solidFill>
                <a:latin typeface="Garamond"/>
              </a:rPr>
              <a:t>ов</a:t>
            </a:r>
            <a:r>
              <a:rPr lang="en-US" sz="6000" b="1" spc="-1" dirty="0" smtClean="0">
                <a:solidFill>
                  <a:srgbClr val="E5E5FF"/>
                </a:solidFill>
                <a:latin typeface="Garamond"/>
              </a:rPr>
              <a:t> </a:t>
            </a:r>
            <a:r>
              <a:rPr dirty="0">
                <a:solidFill>
                  <a:prstClr val="black"/>
                </a:solidFill>
              </a:rPr>
              <a:t/>
            </a:r>
            <a:br>
              <a:rPr dirty="0">
                <a:solidFill>
                  <a:prstClr val="black"/>
                </a:solidFill>
              </a:rPr>
            </a:br>
            <a:r>
              <a:rPr lang="en-US" sz="6000" b="1" spc="-1" dirty="0" err="1">
                <a:solidFill>
                  <a:srgbClr val="E5E5FF"/>
                </a:solidFill>
                <a:latin typeface="Garamond"/>
              </a:rPr>
              <a:t>Казахстана</a:t>
            </a:r>
            <a:endParaRPr lang="en-US" sz="6000" b="1" spc="-1" dirty="0">
              <a:solidFill>
                <a:srgbClr val="E5E5FF"/>
              </a:solidFill>
              <a:latin typeface="Garamond"/>
            </a:endParaRPr>
          </a:p>
        </p:txBody>
      </p:sp>
      <p:sp>
        <p:nvSpPr>
          <p:cNvPr id="101" name="TextShape 2"/>
          <p:cNvSpPr txBox="1"/>
          <p:nvPr/>
        </p:nvSpPr>
        <p:spPr>
          <a:xfrm>
            <a:off x="10333080" y="3886200"/>
            <a:ext cx="1511280" cy="175248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>
            <a:noAutofit/>
          </a:bodyPr>
          <a:lstStyle/>
          <a:p>
            <a:pPr algn="ctr">
              <a:spcBef>
                <a:spcPts val="799"/>
              </a:spcBef>
            </a:pPr>
            <a:endParaRPr lang="en-US" sz="3200" spc="-1">
              <a:solidFill>
                <a:srgbClr val="FFFFFF"/>
              </a:solidFill>
              <a:latin typeface="Garamond"/>
            </a:endParaRPr>
          </a:p>
        </p:txBody>
      </p:sp>
      <p:pic>
        <p:nvPicPr>
          <p:cNvPr id="102" name="Рисунок 101"/>
          <p:cNvPicPr/>
          <p:nvPr/>
        </p:nvPicPr>
        <p:blipFill>
          <a:blip r:embed="rId2"/>
          <a:stretch/>
        </p:blipFill>
        <p:spPr>
          <a:xfrm>
            <a:off x="1042920" y="3141720"/>
            <a:ext cx="6937560" cy="34686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27416531"/>
      </p:ext>
    </p:extLst>
  </p:cSld>
  <p:clrMapOvr>
    <a:masterClrMapping/>
  </p:clrMapOvr>
  <p:transition>
    <p:cover dir="d"/>
  </p:transition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" dur="2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" dur="2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9" dur="2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0" dur="2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50000">
                                          <p:val>
                                            <p:strVal val="#ppt_y+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11" dur="20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3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TextShape 1"/>
          <p:cNvSpPr txBox="1"/>
          <p:nvPr/>
        </p:nvSpPr>
        <p:spPr>
          <a:xfrm>
            <a:off x="0" y="-360"/>
            <a:ext cx="9144000" cy="666900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ctr">
            <a:noAutofit/>
          </a:bodyPr>
          <a:lstStyle/>
          <a:p>
            <a:pPr algn="ctr"/>
            <a:r>
              <a:rPr lang="en-US" sz="4400" b="1" spc="-1">
                <a:solidFill>
                  <a:srgbClr val="E5E5FF"/>
                </a:solidFill>
                <a:latin typeface="Garamond"/>
              </a:rPr>
              <a:t>Да здравствует Первое Мая </a:t>
            </a:r>
            <a:r>
              <a:rPr>
                <a:solidFill>
                  <a:prstClr val="black"/>
                </a:solidFill>
              </a:rPr>
              <a:t/>
            </a:r>
            <a:br>
              <a:rPr>
                <a:solidFill>
                  <a:prstClr val="black"/>
                </a:solidFill>
              </a:rPr>
            </a:br>
            <a:r>
              <a:rPr lang="en-US" sz="4400" b="1" spc="-1">
                <a:solidFill>
                  <a:srgbClr val="E5E5FF"/>
                </a:solidFill>
                <a:latin typeface="Garamond"/>
              </a:rPr>
              <a:t>Весенний и праздничный день, </a:t>
            </a:r>
            <a:r>
              <a:rPr>
                <a:solidFill>
                  <a:prstClr val="black"/>
                </a:solidFill>
              </a:rPr>
              <a:t/>
            </a:r>
            <a:br>
              <a:rPr>
                <a:solidFill>
                  <a:prstClr val="black"/>
                </a:solidFill>
              </a:rPr>
            </a:br>
            <a:r>
              <a:rPr lang="en-US" sz="4400" b="1" spc="-1">
                <a:solidFill>
                  <a:srgbClr val="E5E5FF"/>
                </a:solidFill>
                <a:latin typeface="Garamond"/>
              </a:rPr>
              <a:t>Природа весной пробуждается </a:t>
            </a:r>
            <a:r>
              <a:rPr>
                <a:solidFill>
                  <a:prstClr val="black"/>
                </a:solidFill>
              </a:rPr>
              <a:t/>
            </a:r>
            <a:br>
              <a:rPr>
                <a:solidFill>
                  <a:prstClr val="black"/>
                </a:solidFill>
              </a:rPr>
            </a:br>
            <a:r>
              <a:rPr lang="en-US" sz="4400" b="1" spc="-1">
                <a:solidFill>
                  <a:srgbClr val="E5E5FF"/>
                </a:solidFill>
                <a:latin typeface="Garamond"/>
              </a:rPr>
              <a:t>И расцветает сирень. </a:t>
            </a:r>
            <a:r>
              <a:rPr>
                <a:solidFill>
                  <a:prstClr val="black"/>
                </a:solidFill>
              </a:rPr>
              <a:t/>
            </a:r>
            <a:br>
              <a:rPr>
                <a:solidFill>
                  <a:prstClr val="black"/>
                </a:solidFill>
              </a:rPr>
            </a:br>
            <a:r>
              <a:rPr lang="en-US" sz="4400" b="1" spc="-1">
                <a:solidFill>
                  <a:srgbClr val="E5E5FF"/>
                </a:solidFill>
                <a:latin typeface="Garamond"/>
              </a:rPr>
              <a:t> Давайте дарить поздравления </a:t>
            </a:r>
            <a:r>
              <a:rPr>
                <a:solidFill>
                  <a:prstClr val="black"/>
                </a:solidFill>
              </a:rPr>
              <a:t/>
            </a:r>
            <a:br>
              <a:rPr>
                <a:solidFill>
                  <a:prstClr val="black"/>
                </a:solidFill>
              </a:rPr>
            </a:br>
            <a:r>
              <a:rPr lang="en-US" sz="4400" b="1" spc="-1">
                <a:solidFill>
                  <a:srgbClr val="E5E5FF"/>
                </a:solidFill>
                <a:latin typeface="Garamond"/>
              </a:rPr>
              <a:t>Любимым родным и друзьям </a:t>
            </a:r>
            <a:r>
              <a:rPr>
                <a:solidFill>
                  <a:prstClr val="black"/>
                </a:solidFill>
              </a:rPr>
              <a:t/>
            </a:r>
            <a:br>
              <a:rPr>
                <a:solidFill>
                  <a:prstClr val="black"/>
                </a:solidFill>
              </a:rPr>
            </a:br>
            <a:r>
              <a:rPr lang="en-US" sz="4400" b="1" spc="-1">
                <a:solidFill>
                  <a:srgbClr val="E5E5FF"/>
                </a:solidFill>
                <a:latin typeface="Garamond"/>
              </a:rPr>
              <a:t>Скажите, как сильно вы любите, </a:t>
            </a:r>
            <a:r>
              <a:rPr>
                <a:solidFill>
                  <a:prstClr val="black"/>
                </a:solidFill>
              </a:rPr>
              <a:t/>
            </a:r>
            <a:br>
              <a:rPr>
                <a:solidFill>
                  <a:prstClr val="black"/>
                </a:solidFill>
              </a:rPr>
            </a:br>
            <a:r>
              <a:rPr lang="en-US" sz="4400" b="1" spc="-1">
                <a:solidFill>
                  <a:srgbClr val="E5E5FF"/>
                </a:solidFill>
                <a:latin typeface="Garamond"/>
              </a:rPr>
              <a:t>Как все они дороги Вам. </a:t>
            </a:r>
          </a:p>
        </p:txBody>
      </p:sp>
      <p:sp>
        <p:nvSpPr>
          <p:cNvPr id="104" name="TextShape 2"/>
          <p:cNvSpPr txBox="1"/>
          <p:nvPr/>
        </p:nvSpPr>
        <p:spPr>
          <a:xfrm>
            <a:off x="9972720" y="1600200"/>
            <a:ext cx="71280" cy="452592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>
            <a:normAutofit fontScale="98000"/>
          </a:bodyPr>
          <a:lstStyle/>
          <a:p>
            <a:endParaRPr lang="en-US" sz="3200" spc="-1">
              <a:solidFill>
                <a:srgbClr val="FFFFFF"/>
              </a:solidFill>
              <a:latin typeface="Garamond"/>
            </a:endParaRPr>
          </a:p>
        </p:txBody>
      </p:sp>
    </p:spTree>
    <p:extLst>
      <p:ext uri="{BB962C8B-B14F-4D97-AF65-F5344CB8AC3E}">
        <p14:creationId xmlns:p14="http://schemas.microsoft.com/office/powerpoint/2010/main" val="8760902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7" dur="10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repl">
                                        <p:cTn id="8" dur="1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9" dur="1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3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TextShape 1"/>
          <p:cNvSpPr txBox="1"/>
          <p:nvPr/>
        </p:nvSpPr>
        <p:spPr>
          <a:xfrm>
            <a:off x="179280" y="274680"/>
            <a:ext cx="8785440" cy="632304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ctr">
            <a:noAutofit/>
          </a:bodyPr>
          <a:lstStyle/>
          <a:p>
            <a:pPr algn="ctr"/>
            <a:r>
              <a:rPr lang="en-US" sz="3600" b="1" spc="-1">
                <a:solidFill>
                  <a:srgbClr val="E5E5FF"/>
                </a:solidFill>
                <a:latin typeface="Garamond"/>
              </a:rPr>
              <a:t>Весной много праздников. И один из таких праздников 1 Мая – День единства народов Казахстана (День межнационального согласия). Это праздник мира, труда, дружбы. Поодиночке не сделать того, что можно сделать вместе. Один посадит дерево, а все вместе – сад. Один успеет положить только кирпич, а вместе уже построили дом! Соединяет людей дружба.</a:t>
            </a:r>
            <a:r>
              <a:rPr lang="en-US" sz="4000" b="1" spc="-1">
                <a:solidFill>
                  <a:srgbClr val="E5E5FF"/>
                </a:solidFill>
                <a:latin typeface="Garamond"/>
              </a:rPr>
              <a:t> </a:t>
            </a:r>
          </a:p>
        </p:txBody>
      </p:sp>
      <p:sp>
        <p:nvSpPr>
          <p:cNvPr id="106" name="TextShape 2"/>
          <p:cNvSpPr txBox="1"/>
          <p:nvPr/>
        </p:nvSpPr>
        <p:spPr>
          <a:xfrm>
            <a:off x="10116720" y="1600200"/>
            <a:ext cx="71640" cy="452592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>
            <a:normAutofit fontScale="98000"/>
          </a:bodyPr>
          <a:lstStyle/>
          <a:p>
            <a:endParaRPr lang="en-US" sz="3200" spc="-1">
              <a:solidFill>
                <a:srgbClr val="FFFFFF"/>
              </a:solidFill>
              <a:latin typeface="Garamond"/>
            </a:endParaRPr>
          </a:p>
        </p:txBody>
      </p:sp>
    </p:spTree>
    <p:extLst>
      <p:ext uri="{BB962C8B-B14F-4D97-AF65-F5344CB8AC3E}">
        <p14:creationId xmlns:p14="http://schemas.microsoft.com/office/powerpoint/2010/main" val="35643674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repl">
                                        <p:cTn id="7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3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TextShape 1"/>
          <p:cNvSpPr txBox="1"/>
          <p:nvPr/>
        </p:nvSpPr>
        <p:spPr>
          <a:xfrm>
            <a:off x="179280" y="274680"/>
            <a:ext cx="8785440" cy="639432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ctr">
            <a:spAutoFit/>
          </a:bodyPr>
          <a:lstStyle/>
          <a:p>
            <a:pPr algn="ctr"/>
            <a:endParaRPr lang="en-US" sz="4400" b="1" spc="-1">
              <a:solidFill>
                <a:srgbClr val="E5E5FF"/>
              </a:solidFill>
              <a:latin typeface="Garamond"/>
            </a:endParaRPr>
          </a:p>
        </p:txBody>
      </p:sp>
      <p:sp>
        <p:nvSpPr>
          <p:cNvPr id="108" name="TextShape 2"/>
          <p:cNvSpPr txBox="1"/>
          <p:nvPr/>
        </p:nvSpPr>
        <p:spPr>
          <a:xfrm>
            <a:off x="10116720" y="1600200"/>
            <a:ext cx="142920" cy="452592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>
            <a:normAutofit fontScale="98000"/>
          </a:bodyPr>
          <a:lstStyle/>
          <a:p>
            <a:endParaRPr lang="en-US" sz="3200" spc="-1">
              <a:solidFill>
                <a:srgbClr val="FFFFFF"/>
              </a:solidFill>
              <a:latin typeface="Garamond"/>
            </a:endParaRPr>
          </a:p>
        </p:txBody>
      </p:sp>
      <p:pic>
        <p:nvPicPr>
          <p:cNvPr id="109" name="Рисунок 108"/>
          <p:cNvPicPr/>
          <p:nvPr/>
        </p:nvPicPr>
        <p:blipFill>
          <a:blip r:embed="rId2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66786911"/>
      </p:ext>
    </p:extLst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3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TextShape 1"/>
          <p:cNvSpPr txBox="1"/>
          <p:nvPr/>
        </p:nvSpPr>
        <p:spPr>
          <a:xfrm>
            <a:off x="179280" y="274680"/>
            <a:ext cx="8785440" cy="639432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ctr">
            <a:noAutofit/>
          </a:bodyPr>
          <a:lstStyle/>
          <a:p>
            <a:pPr algn="ctr"/>
            <a:r>
              <a:rPr lang="en-US" sz="4400" b="1" spc="-1">
                <a:solidFill>
                  <a:srgbClr val="E5E5FF"/>
                </a:solidFill>
                <a:latin typeface="Garamond"/>
              </a:rPr>
              <a:t>Когда живётся дружно, </a:t>
            </a:r>
            <a:r>
              <a:rPr>
                <a:solidFill>
                  <a:prstClr val="black"/>
                </a:solidFill>
              </a:rPr>
              <a:t/>
            </a:r>
            <a:br>
              <a:rPr>
                <a:solidFill>
                  <a:prstClr val="black"/>
                </a:solidFill>
              </a:rPr>
            </a:br>
            <a:r>
              <a:rPr lang="en-US" sz="4400" b="1" spc="-1">
                <a:solidFill>
                  <a:srgbClr val="E5E5FF"/>
                </a:solidFill>
                <a:latin typeface="Garamond"/>
              </a:rPr>
              <a:t>Что может лучше быть! </a:t>
            </a:r>
            <a:r>
              <a:rPr>
                <a:solidFill>
                  <a:prstClr val="black"/>
                </a:solidFill>
              </a:rPr>
              <a:t/>
            </a:r>
            <a:br>
              <a:rPr>
                <a:solidFill>
                  <a:prstClr val="black"/>
                </a:solidFill>
              </a:rPr>
            </a:br>
            <a:r>
              <a:rPr lang="en-US" sz="4400" b="1" spc="-1">
                <a:solidFill>
                  <a:srgbClr val="E5E5FF"/>
                </a:solidFill>
                <a:latin typeface="Garamond"/>
              </a:rPr>
              <a:t>И ссориться не нужно, </a:t>
            </a:r>
            <a:r>
              <a:rPr>
                <a:solidFill>
                  <a:prstClr val="black"/>
                </a:solidFill>
              </a:rPr>
              <a:t/>
            </a:r>
            <a:br>
              <a:rPr>
                <a:solidFill>
                  <a:prstClr val="black"/>
                </a:solidFill>
              </a:rPr>
            </a:br>
            <a:r>
              <a:rPr lang="en-US" sz="4400" b="1" spc="-1">
                <a:solidFill>
                  <a:srgbClr val="E5E5FF"/>
                </a:solidFill>
                <a:latin typeface="Garamond"/>
              </a:rPr>
              <a:t>И можно всех любить. </a:t>
            </a:r>
          </a:p>
        </p:txBody>
      </p:sp>
      <p:sp>
        <p:nvSpPr>
          <p:cNvPr id="111" name="TextShape 2"/>
          <p:cNvSpPr txBox="1"/>
          <p:nvPr/>
        </p:nvSpPr>
        <p:spPr>
          <a:xfrm>
            <a:off x="9901080" y="1600200"/>
            <a:ext cx="216000" cy="452592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>
            <a:normAutofit fontScale="98000"/>
          </a:bodyPr>
          <a:lstStyle/>
          <a:p>
            <a:endParaRPr lang="en-US" sz="3200" spc="-1">
              <a:solidFill>
                <a:srgbClr val="FFFFFF"/>
              </a:solidFill>
              <a:latin typeface="Garamond"/>
            </a:endParaRPr>
          </a:p>
        </p:txBody>
      </p:sp>
    </p:spTree>
    <p:extLst>
      <p:ext uri="{BB962C8B-B14F-4D97-AF65-F5344CB8AC3E}">
        <p14:creationId xmlns:p14="http://schemas.microsoft.com/office/powerpoint/2010/main" val="4318478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3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TextShape 1"/>
          <p:cNvSpPr txBox="1"/>
          <p:nvPr/>
        </p:nvSpPr>
        <p:spPr>
          <a:xfrm>
            <a:off x="179280" y="274680"/>
            <a:ext cx="8785440" cy="639432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ctr">
            <a:spAutoFit/>
          </a:bodyPr>
          <a:lstStyle/>
          <a:p>
            <a:pPr algn="ctr"/>
            <a:endParaRPr lang="en-US" sz="4400" b="1" spc="-1">
              <a:solidFill>
                <a:srgbClr val="E5E5FF"/>
              </a:solidFill>
              <a:latin typeface="Garamond"/>
            </a:endParaRPr>
          </a:p>
        </p:txBody>
      </p:sp>
      <p:sp>
        <p:nvSpPr>
          <p:cNvPr id="113" name="TextShape 2"/>
          <p:cNvSpPr txBox="1"/>
          <p:nvPr/>
        </p:nvSpPr>
        <p:spPr>
          <a:xfrm>
            <a:off x="10043640" y="1600200"/>
            <a:ext cx="289080" cy="452592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>
            <a:normAutofit fontScale="98000"/>
          </a:bodyPr>
          <a:lstStyle/>
          <a:p>
            <a:endParaRPr lang="en-US" sz="3200" spc="-1">
              <a:solidFill>
                <a:srgbClr val="FFFFFF"/>
              </a:solidFill>
              <a:latin typeface="Garamond"/>
            </a:endParaRPr>
          </a:p>
        </p:txBody>
      </p:sp>
      <p:pic>
        <p:nvPicPr>
          <p:cNvPr id="114" name="Рисунок 113"/>
          <p:cNvPicPr/>
          <p:nvPr/>
        </p:nvPicPr>
        <p:blipFill>
          <a:blip r:embed="rId2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28409607"/>
      </p:ext>
    </p:extLst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3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TextShape 1"/>
          <p:cNvSpPr txBox="1"/>
          <p:nvPr/>
        </p:nvSpPr>
        <p:spPr>
          <a:xfrm>
            <a:off x="250560" y="0"/>
            <a:ext cx="8713800" cy="685800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ctr">
            <a:noAutofit/>
          </a:bodyPr>
          <a:lstStyle/>
          <a:p>
            <a:pPr algn="ctr"/>
            <a:r>
              <a:rPr lang="en-US" sz="2800" b="1" spc="-1">
                <a:solidFill>
                  <a:srgbClr val="E5E5FF"/>
                </a:solidFill>
                <a:latin typeface="Garamond"/>
              </a:rPr>
              <a:t>Праздник весны, единства проникнут духом дружбы и солидарности народов. Велика наша Родина – Казахстан. Многонациональна наша республика: казахи и русские, украинцы и белорусы, татары и немцы, корейцы и поляки, узбеки и уйгуры, и многие-многие другие – люди всех национальностей отмечают праздник Первомай. </a:t>
            </a:r>
            <a:r>
              <a:rPr>
                <a:solidFill>
                  <a:prstClr val="black"/>
                </a:solidFill>
              </a:rPr>
              <a:t/>
            </a:r>
            <a:br>
              <a:rPr>
                <a:solidFill>
                  <a:prstClr val="black"/>
                </a:solidFill>
              </a:rPr>
            </a:br>
            <a:r>
              <a:rPr lang="en-US" sz="2800" b="1" spc="-1">
                <a:solidFill>
                  <a:srgbClr val="E5E5FF"/>
                </a:solidFill>
                <a:latin typeface="Garamond"/>
              </a:rPr>
              <a:t>Каждый народ имеет богатую культуру. От поколения к поколению передаются сказания, легенды, традиции. По-разному рассказывают сказки разные народы, разные песни поют детям в колыбели, но всех их объединяет желание бороться за счастье, справедливость, мир, дружбу.</a:t>
            </a:r>
            <a:r>
              <a:rPr lang="en-US" sz="4000" b="1" spc="-1">
                <a:solidFill>
                  <a:srgbClr val="E5E5FF"/>
                </a:solidFill>
                <a:latin typeface="Garamond"/>
              </a:rPr>
              <a:t> </a:t>
            </a:r>
          </a:p>
        </p:txBody>
      </p:sp>
      <p:sp>
        <p:nvSpPr>
          <p:cNvPr id="116" name="TextShape 2"/>
          <p:cNvSpPr txBox="1"/>
          <p:nvPr/>
        </p:nvSpPr>
        <p:spPr>
          <a:xfrm>
            <a:off x="10117080" y="1600200"/>
            <a:ext cx="287280" cy="452592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>
            <a:normAutofit fontScale="98000"/>
          </a:bodyPr>
          <a:lstStyle/>
          <a:p>
            <a:endParaRPr lang="en-US" sz="3200" spc="-1">
              <a:solidFill>
                <a:srgbClr val="FFFFFF"/>
              </a:solidFill>
              <a:latin typeface="Garamond"/>
            </a:endParaRPr>
          </a:p>
        </p:txBody>
      </p:sp>
    </p:spTree>
    <p:extLst>
      <p:ext uri="{BB962C8B-B14F-4D97-AF65-F5344CB8AC3E}">
        <p14:creationId xmlns:p14="http://schemas.microsoft.com/office/powerpoint/2010/main" val="2149687519"/>
      </p:ext>
    </p:extLst>
  </p:cSld>
  <p:clrMapOvr>
    <a:masterClrMapping/>
  </p:clrMapOvr>
  <p:transition>
    <p:split orient="vert" dir="in"/>
  </p:transition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" dur="10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" dur="10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9" dur="10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3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TextShape 1"/>
          <p:cNvSpPr txBox="1"/>
          <p:nvPr/>
        </p:nvSpPr>
        <p:spPr>
          <a:xfrm>
            <a:off x="179280" y="274680"/>
            <a:ext cx="8785440" cy="639432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ctr">
            <a:spAutoFit/>
          </a:bodyPr>
          <a:lstStyle/>
          <a:p>
            <a:pPr algn="ctr"/>
            <a:endParaRPr lang="en-US" sz="4400" b="1" spc="-1">
              <a:solidFill>
                <a:srgbClr val="E5E5FF"/>
              </a:solidFill>
              <a:latin typeface="Garamond"/>
            </a:endParaRPr>
          </a:p>
        </p:txBody>
      </p:sp>
      <p:sp>
        <p:nvSpPr>
          <p:cNvPr id="118" name="TextShape 2"/>
          <p:cNvSpPr txBox="1"/>
          <p:nvPr/>
        </p:nvSpPr>
        <p:spPr>
          <a:xfrm>
            <a:off x="10043640" y="1600200"/>
            <a:ext cx="289080" cy="452592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>
            <a:normAutofit fontScale="98000"/>
          </a:bodyPr>
          <a:lstStyle/>
          <a:p>
            <a:endParaRPr lang="en-US" sz="3200" spc="-1">
              <a:solidFill>
                <a:srgbClr val="FFFFFF"/>
              </a:solidFill>
              <a:latin typeface="Garamond"/>
            </a:endParaRPr>
          </a:p>
        </p:txBody>
      </p:sp>
      <p:pic>
        <p:nvPicPr>
          <p:cNvPr id="119" name="Рисунок 118"/>
          <p:cNvPicPr/>
          <p:nvPr/>
        </p:nvPicPr>
        <p:blipFill>
          <a:blip r:embed="rId2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35553903"/>
      </p:ext>
    </p:extLst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3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TextShape 1"/>
          <p:cNvSpPr txBox="1"/>
          <p:nvPr/>
        </p:nvSpPr>
        <p:spPr>
          <a:xfrm>
            <a:off x="179280" y="274680"/>
            <a:ext cx="8785440" cy="639432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ctr">
            <a:noAutofit/>
          </a:bodyPr>
          <a:lstStyle/>
          <a:p>
            <a:pPr algn="ctr"/>
            <a:r>
              <a:rPr lang="en-US" sz="3200" b="1" spc="-1">
                <a:solidFill>
                  <a:srgbClr val="E5E5FF"/>
                </a:solidFill>
                <a:latin typeface="Garamond"/>
              </a:rPr>
              <a:t>Мы дружной семьею живем в Казахстане </a:t>
            </a:r>
            <a:r>
              <a:rPr>
                <a:solidFill>
                  <a:prstClr val="black"/>
                </a:solidFill>
              </a:rPr>
              <a:t/>
            </a:r>
            <a:br>
              <a:rPr>
                <a:solidFill>
                  <a:prstClr val="black"/>
                </a:solidFill>
              </a:rPr>
            </a:br>
            <a:r>
              <a:rPr lang="en-US" sz="3200" b="1" spc="-1">
                <a:solidFill>
                  <a:srgbClr val="E5E5FF"/>
                </a:solidFill>
                <a:latin typeface="Garamond"/>
              </a:rPr>
              <a:t>Татары, уйгуры и русские с нами. </a:t>
            </a:r>
            <a:r>
              <a:rPr>
                <a:solidFill>
                  <a:prstClr val="black"/>
                </a:solidFill>
              </a:rPr>
              <a:t/>
            </a:r>
            <a:br>
              <a:rPr>
                <a:solidFill>
                  <a:prstClr val="black"/>
                </a:solidFill>
              </a:rPr>
            </a:br>
            <a:r>
              <a:rPr lang="en-US" sz="3200" b="1" spc="-1">
                <a:solidFill>
                  <a:srgbClr val="E5E5FF"/>
                </a:solidFill>
                <a:latin typeface="Garamond"/>
              </a:rPr>
              <a:t>Так пусть же крепнет во веки веков </a:t>
            </a:r>
            <a:r>
              <a:rPr>
                <a:solidFill>
                  <a:prstClr val="black"/>
                </a:solidFill>
              </a:rPr>
              <a:t/>
            </a:r>
            <a:br>
              <a:rPr>
                <a:solidFill>
                  <a:prstClr val="black"/>
                </a:solidFill>
              </a:rPr>
            </a:br>
            <a:r>
              <a:rPr lang="en-US" sz="3200" b="1" spc="-1">
                <a:solidFill>
                  <a:srgbClr val="E5E5FF"/>
                </a:solidFill>
                <a:latin typeface="Garamond"/>
              </a:rPr>
              <a:t>Дружба народов всех возрастов. </a:t>
            </a:r>
            <a:r>
              <a:rPr>
                <a:solidFill>
                  <a:prstClr val="black"/>
                </a:solidFill>
              </a:rPr>
              <a:t/>
            </a:r>
            <a:br>
              <a:rPr>
                <a:solidFill>
                  <a:prstClr val="black"/>
                </a:solidFill>
              </a:rPr>
            </a:br>
            <a:r>
              <a:rPr lang="en-US" sz="3200" b="1" spc="-1">
                <a:solidFill>
                  <a:srgbClr val="E5E5FF"/>
                </a:solidFill>
                <a:latin typeface="Garamond"/>
              </a:rPr>
              <a:t>Дружба народов — не просто слова, </a:t>
            </a:r>
            <a:r>
              <a:rPr>
                <a:solidFill>
                  <a:prstClr val="black"/>
                </a:solidFill>
              </a:rPr>
              <a:t/>
            </a:r>
            <a:br>
              <a:rPr>
                <a:solidFill>
                  <a:prstClr val="black"/>
                </a:solidFill>
              </a:rPr>
            </a:br>
            <a:r>
              <a:rPr lang="en-US" sz="3200" b="1" spc="-1">
                <a:solidFill>
                  <a:srgbClr val="E5E5FF"/>
                </a:solidFill>
                <a:latin typeface="Garamond"/>
              </a:rPr>
              <a:t>Дружба народов навеки жива. </a:t>
            </a:r>
            <a:r>
              <a:rPr>
                <a:solidFill>
                  <a:prstClr val="black"/>
                </a:solidFill>
              </a:rPr>
              <a:t/>
            </a:r>
            <a:br>
              <a:rPr>
                <a:solidFill>
                  <a:prstClr val="black"/>
                </a:solidFill>
              </a:rPr>
            </a:br>
            <a:r>
              <a:rPr lang="en-US" sz="3200" b="1" spc="-1">
                <a:solidFill>
                  <a:srgbClr val="E5E5FF"/>
                </a:solidFill>
                <a:latin typeface="Garamond"/>
              </a:rPr>
              <a:t>Дружба народов — счастливые дети, </a:t>
            </a:r>
            <a:r>
              <a:rPr>
                <a:solidFill>
                  <a:prstClr val="black"/>
                </a:solidFill>
              </a:rPr>
              <a:t/>
            </a:r>
            <a:br>
              <a:rPr>
                <a:solidFill>
                  <a:prstClr val="black"/>
                </a:solidFill>
              </a:rPr>
            </a:br>
            <a:r>
              <a:rPr lang="en-US" sz="3200" b="1" spc="-1">
                <a:solidFill>
                  <a:srgbClr val="E5E5FF"/>
                </a:solidFill>
                <a:latin typeface="Garamond"/>
              </a:rPr>
              <a:t>Колос на ниве и сила в расцвете. </a:t>
            </a:r>
            <a:r>
              <a:rPr>
                <a:solidFill>
                  <a:prstClr val="black"/>
                </a:solidFill>
              </a:rPr>
              <a:t/>
            </a:r>
            <a:br>
              <a:rPr>
                <a:solidFill>
                  <a:prstClr val="black"/>
                </a:solidFill>
              </a:rPr>
            </a:br>
            <a:r>
              <a:rPr lang="en-US" sz="3200" b="1" spc="-1">
                <a:solidFill>
                  <a:srgbClr val="E5E5FF"/>
                </a:solidFill>
                <a:latin typeface="Garamond"/>
              </a:rPr>
              <a:t>Дружба народов — бескрайний простор, </a:t>
            </a:r>
            <a:r>
              <a:rPr>
                <a:solidFill>
                  <a:prstClr val="black"/>
                </a:solidFill>
              </a:rPr>
              <a:t/>
            </a:r>
            <a:br>
              <a:rPr>
                <a:solidFill>
                  <a:prstClr val="black"/>
                </a:solidFill>
              </a:rPr>
            </a:br>
            <a:r>
              <a:rPr lang="en-US" sz="3200" b="1" spc="-1">
                <a:solidFill>
                  <a:srgbClr val="E5E5FF"/>
                </a:solidFill>
                <a:latin typeface="Garamond"/>
              </a:rPr>
              <a:t>Мир и согласие, девичий хор, </a:t>
            </a:r>
            <a:r>
              <a:rPr>
                <a:solidFill>
                  <a:prstClr val="black"/>
                </a:solidFill>
              </a:rPr>
              <a:t/>
            </a:r>
            <a:br>
              <a:rPr>
                <a:solidFill>
                  <a:prstClr val="black"/>
                </a:solidFill>
              </a:rPr>
            </a:br>
            <a:r>
              <a:rPr lang="en-US" sz="3200" b="1" spc="-1">
                <a:solidFill>
                  <a:srgbClr val="E5E5FF"/>
                </a:solidFill>
                <a:latin typeface="Garamond"/>
              </a:rPr>
              <a:t>Звонкая песнь чабана молодого, </a:t>
            </a:r>
            <a:r>
              <a:rPr>
                <a:solidFill>
                  <a:prstClr val="black"/>
                </a:solidFill>
              </a:rPr>
              <a:t/>
            </a:r>
            <a:br>
              <a:rPr>
                <a:solidFill>
                  <a:prstClr val="black"/>
                </a:solidFill>
              </a:rPr>
            </a:br>
            <a:r>
              <a:rPr lang="en-US" sz="3200" b="1" spc="-1">
                <a:solidFill>
                  <a:srgbClr val="E5E5FF"/>
                </a:solidFill>
                <a:latin typeface="Garamond"/>
              </a:rPr>
              <a:t>Сад, виноград возле дома родного.</a:t>
            </a:r>
            <a:r>
              <a:rPr lang="en-US" sz="4400" b="1" spc="-1">
                <a:solidFill>
                  <a:srgbClr val="E5E5FF"/>
                </a:solidFill>
                <a:latin typeface="Garamond"/>
              </a:rPr>
              <a:t> </a:t>
            </a:r>
          </a:p>
        </p:txBody>
      </p:sp>
      <p:sp>
        <p:nvSpPr>
          <p:cNvPr id="121" name="TextShape 2"/>
          <p:cNvSpPr txBox="1"/>
          <p:nvPr/>
        </p:nvSpPr>
        <p:spPr>
          <a:xfrm>
            <a:off x="9756720" y="1600200"/>
            <a:ext cx="719280" cy="452592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>
            <a:normAutofit fontScale="98000"/>
          </a:bodyPr>
          <a:lstStyle/>
          <a:p>
            <a:endParaRPr lang="en-US" sz="3200" spc="-1">
              <a:solidFill>
                <a:srgbClr val="FFFFFF"/>
              </a:solidFill>
              <a:latin typeface="Garamond"/>
            </a:endParaRPr>
          </a:p>
        </p:txBody>
      </p:sp>
    </p:spTree>
    <p:extLst>
      <p:ext uri="{BB962C8B-B14F-4D97-AF65-F5344CB8AC3E}">
        <p14:creationId xmlns:p14="http://schemas.microsoft.com/office/powerpoint/2010/main" val="3536004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3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TextShape 1"/>
          <p:cNvSpPr txBox="1"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ctr">
            <a:spAutoFit/>
          </a:bodyPr>
          <a:lstStyle/>
          <a:p>
            <a:pPr algn="ctr"/>
            <a:endParaRPr lang="en-US" sz="4400" b="1" spc="-1">
              <a:solidFill>
                <a:srgbClr val="E5E5FF"/>
              </a:solidFill>
              <a:latin typeface="Garamond"/>
            </a:endParaRPr>
          </a:p>
        </p:txBody>
      </p:sp>
      <p:sp>
        <p:nvSpPr>
          <p:cNvPr id="123" name="TextShape 2"/>
          <p:cNvSpPr txBox="1"/>
          <p:nvPr/>
        </p:nvSpPr>
        <p:spPr>
          <a:xfrm>
            <a:off x="9972360" y="1600200"/>
            <a:ext cx="360360" cy="452592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>
            <a:normAutofit fontScale="98000"/>
          </a:bodyPr>
          <a:lstStyle/>
          <a:p>
            <a:endParaRPr lang="en-US" sz="3200" spc="-1">
              <a:solidFill>
                <a:srgbClr val="FFFFFF"/>
              </a:solidFill>
              <a:latin typeface="Garamond"/>
            </a:endParaRPr>
          </a:p>
        </p:txBody>
      </p:sp>
      <p:pic>
        <p:nvPicPr>
          <p:cNvPr id="124" name="Рисунок 123"/>
          <p:cNvPicPr/>
          <p:nvPr/>
        </p:nvPicPr>
        <p:blipFill>
          <a:blip r:embed="rId2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41347869"/>
      </p:ext>
    </p:extLst>
  </p:cSld>
  <p:clrMapOvr>
    <a:masterClrMapping/>
  </p:clrMapOvr>
  <p:transition>
    <p:cover dir="d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3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TextShape 1"/>
          <p:cNvSpPr txBox="1"/>
          <p:nvPr/>
        </p:nvSpPr>
        <p:spPr>
          <a:xfrm>
            <a:off x="179280" y="274680"/>
            <a:ext cx="8785440" cy="639432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ctr">
            <a:noAutofit/>
          </a:bodyPr>
          <a:lstStyle/>
          <a:p>
            <a:pPr algn="ctr"/>
            <a:r>
              <a:rPr lang="en-US" sz="3200" b="1" spc="-1">
                <a:solidFill>
                  <a:srgbClr val="E5E5FF"/>
                </a:solidFill>
                <a:latin typeface="Garamond"/>
              </a:rPr>
              <a:t>Казахстан – многонациональная республика. В нашей стране живут люди более ста национальностей, в наших классах учатся дети разных народов, и это нисколько не мешает им дружить, общаться друг с другом, помогать друг другу. </a:t>
            </a:r>
            <a:r>
              <a:rPr>
                <a:solidFill>
                  <a:prstClr val="black"/>
                </a:solidFill>
              </a:rPr>
              <a:t/>
            </a:r>
            <a:br>
              <a:rPr>
                <a:solidFill>
                  <a:prstClr val="black"/>
                </a:solidFill>
              </a:rPr>
            </a:br>
            <a:r>
              <a:rPr lang="en-US" sz="3200" b="1" spc="-1">
                <a:solidFill>
                  <a:srgbClr val="E5E5FF"/>
                </a:solidFill>
                <a:latin typeface="Garamond"/>
              </a:rPr>
              <a:t>Верный друг – всего ценней. </a:t>
            </a:r>
            <a:r>
              <a:rPr>
                <a:solidFill>
                  <a:prstClr val="black"/>
                </a:solidFill>
              </a:rPr>
              <a:t/>
            </a:r>
            <a:br>
              <a:rPr>
                <a:solidFill>
                  <a:prstClr val="black"/>
                </a:solidFill>
              </a:rPr>
            </a:br>
            <a:r>
              <a:rPr lang="en-US" sz="3200" b="1" spc="-1">
                <a:solidFill>
                  <a:srgbClr val="E5E5FF"/>
                </a:solidFill>
                <a:latin typeface="Garamond"/>
              </a:rPr>
              <a:t>- Ребята, а ваши друзья могут говорить на других языках? </a:t>
            </a:r>
            <a:r>
              <a:rPr>
                <a:solidFill>
                  <a:prstClr val="black"/>
                </a:solidFill>
              </a:rPr>
              <a:t/>
            </a:r>
            <a:br>
              <a:rPr>
                <a:solidFill>
                  <a:prstClr val="black"/>
                </a:solidFill>
              </a:rPr>
            </a:br>
            <a:r>
              <a:rPr lang="en-US" sz="3200" b="1" spc="-1">
                <a:solidFill>
                  <a:srgbClr val="E5E5FF"/>
                </a:solidFill>
                <a:latin typeface="Garamond"/>
              </a:rPr>
              <a:t>- Ребята, а на каких языках вы знаете слова-приветствия? Какие?</a:t>
            </a:r>
            <a:r>
              <a:rPr lang="en-US" sz="4400" b="1" spc="-1">
                <a:solidFill>
                  <a:srgbClr val="E5E5FF"/>
                </a:solidFill>
                <a:latin typeface="Garamond"/>
              </a:rPr>
              <a:t> </a:t>
            </a:r>
          </a:p>
        </p:txBody>
      </p:sp>
      <p:sp>
        <p:nvSpPr>
          <p:cNvPr id="126" name="TextShape 2"/>
          <p:cNvSpPr txBox="1"/>
          <p:nvPr/>
        </p:nvSpPr>
        <p:spPr>
          <a:xfrm>
            <a:off x="10404360" y="1600200"/>
            <a:ext cx="144720" cy="452592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>
            <a:normAutofit fontScale="98000"/>
          </a:bodyPr>
          <a:lstStyle/>
          <a:p>
            <a:endParaRPr lang="en-US" sz="3200" spc="-1">
              <a:solidFill>
                <a:srgbClr val="FFFFFF"/>
              </a:solidFill>
              <a:latin typeface="Garamond"/>
            </a:endParaRPr>
          </a:p>
        </p:txBody>
      </p:sp>
    </p:spTree>
    <p:extLst>
      <p:ext uri="{BB962C8B-B14F-4D97-AF65-F5344CB8AC3E}">
        <p14:creationId xmlns:p14="http://schemas.microsoft.com/office/powerpoint/2010/main" val="1235168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3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TextShape 1"/>
          <p:cNvSpPr txBox="1"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ctr">
            <a:spAutoFit/>
          </a:bodyPr>
          <a:lstStyle/>
          <a:p>
            <a:pPr algn="ctr"/>
            <a:endParaRPr lang="en-US" sz="4400" b="1" spc="-1">
              <a:solidFill>
                <a:srgbClr val="E5E5FF"/>
              </a:solidFill>
              <a:latin typeface="Garamond"/>
            </a:endParaRPr>
          </a:p>
        </p:txBody>
      </p:sp>
      <p:sp>
        <p:nvSpPr>
          <p:cNvPr id="128" name="TextShape 2"/>
          <p:cNvSpPr txBox="1"/>
          <p:nvPr/>
        </p:nvSpPr>
        <p:spPr>
          <a:xfrm>
            <a:off x="9901080" y="1600200"/>
            <a:ext cx="719280" cy="452592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>
            <a:normAutofit fontScale="98000"/>
          </a:bodyPr>
          <a:lstStyle/>
          <a:p>
            <a:endParaRPr lang="en-US" sz="3200" spc="-1">
              <a:solidFill>
                <a:srgbClr val="FFFFFF"/>
              </a:solidFill>
              <a:latin typeface="Garamond"/>
            </a:endParaRPr>
          </a:p>
        </p:txBody>
      </p:sp>
      <p:pic>
        <p:nvPicPr>
          <p:cNvPr id="129" name="Рисунок 128"/>
          <p:cNvPicPr/>
          <p:nvPr/>
        </p:nvPicPr>
        <p:blipFill>
          <a:blip r:embed="rId2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95868531"/>
      </p:ext>
    </p:extLst>
  </p:cSld>
  <p:clrMapOvr>
    <a:masterClrMapping/>
  </p:clrMapOvr>
  <p:transition>
    <p:push dir="r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3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TextShape 1"/>
          <p:cNvSpPr txBox="1"/>
          <p:nvPr/>
        </p:nvSpPr>
        <p:spPr>
          <a:xfrm>
            <a:off x="179280" y="274680"/>
            <a:ext cx="8785440" cy="632304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ctr">
            <a:noAutofit/>
          </a:bodyPr>
          <a:lstStyle/>
          <a:p>
            <a:pPr algn="ctr"/>
            <a:r>
              <a:rPr lang="en-US" sz="3600" b="1" spc="-1" dirty="0" err="1">
                <a:solidFill>
                  <a:srgbClr val="E5E5FF"/>
                </a:solidFill>
                <a:latin typeface="Garamond"/>
              </a:rPr>
              <a:t>Дружба</a:t>
            </a:r>
            <a:r>
              <a:rPr lang="en-US" sz="3600" b="1" spc="-1" dirty="0">
                <a:solidFill>
                  <a:srgbClr val="E5E5FF"/>
                </a:solidFill>
                <a:latin typeface="Garamond"/>
              </a:rPr>
              <a:t>, </a:t>
            </a:r>
            <a:r>
              <a:rPr lang="en-US" sz="3600" b="1" spc="-1" dirty="0" err="1">
                <a:solidFill>
                  <a:srgbClr val="E5E5FF"/>
                </a:solidFill>
                <a:latin typeface="Garamond"/>
              </a:rPr>
              <a:t>труд</a:t>
            </a:r>
            <a:r>
              <a:rPr lang="en-US" sz="3600" b="1" spc="-1" dirty="0">
                <a:solidFill>
                  <a:srgbClr val="E5E5FF"/>
                </a:solidFill>
                <a:latin typeface="Garamond"/>
              </a:rPr>
              <a:t>, </a:t>
            </a:r>
            <a:r>
              <a:rPr lang="en-US" sz="3600" b="1" spc="-1" dirty="0" err="1">
                <a:solidFill>
                  <a:srgbClr val="E5E5FF"/>
                </a:solidFill>
                <a:latin typeface="Garamond"/>
              </a:rPr>
              <a:t>мир</a:t>
            </a:r>
            <a:r>
              <a:rPr lang="en-US" sz="3600" b="1" spc="-1" dirty="0">
                <a:solidFill>
                  <a:srgbClr val="E5E5FF"/>
                </a:solidFill>
                <a:latin typeface="Garamond"/>
              </a:rPr>
              <a:t>… </a:t>
            </a:r>
            <a:r>
              <a:rPr lang="en-US" sz="3600" b="1" spc="-1" dirty="0" err="1">
                <a:solidFill>
                  <a:srgbClr val="E5E5FF"/>
                </a:solidFill>
                <a:latin typeface="Garamond"/>
              </a:rPr>
              <a:t>На</a:t>
            </a:r>
            <a:r>
              <a:rPr lang="en-US" sz="3600" b="1" spc="-1" dirty="0">
                <a:solidFill>
                  <a:srgbClr val="E5E5FF"/>
                </a:solidFill>
                <a:latin typeface="Garamond"/>
              </a:rPr>
              <a:t> </a:t>
            </a:r>
            <a:r>
              <a:rPr lang="en-US" sz="3600" b="1" spc="-1" dirty="0" err="1">
                <a:solidFill>
                  <a:srgbClr val="E5E5FF"/>
                </a:solidFill>
                <a:latin typeface="Garamond"/>
              </a:rPr>
              <a:t>всём</a:t>
            </a:r>
            <a:r>
              <a:rPr lang="en-US" sz="3600" b="1" spc="-1" dirty="0">
                <a:solidFill>
                  <a:srgbClr val="E5E5FF"/>
                </a:solidFill>
                <a:latin typeface="Garamond"/>
              </a:rPr>
              <a:t> </a:t>
            </a:r>
            <a:r>
              <a:rPr lang="en-US" sz="3600" b="1" spc="-1" dirty="0" err="1">
                <a:solidFill>
                  <a:srgbClr val="E5E5FF"/>
                </a:solidFill>
                <a:latin typeface="Garamond"/>
              </a:rPr>
              <a:t>земном</a:t>
            </a:r>
            <a:r>
              <a:rPr lang="en-US" sz="3600" b="1" spc="-1" dirty="0">
                <a:solidFill>
                  <a:srgbClr val="E5E5FF"/>
                </a:solidFill>
                <a:latin typeface="Garamond"/>
              </a:rPr>
              <a:t> </a:t>
            </a:r>
            <a:r>
              <a:rPr lang="en-US" sz="3600" b="1" spc="-1" dirty="0" err="1">
                <a:solidFill>
                  <a:srgbClr val="E5E5FF"/>
                </a:solidFill>
                <a:latin typeface="Garamond"/>
              </a:rPr>
              <a:t>шаре</a:t>
            </a:r>
            <a:r>
              <a:rPr lang="en-US" sz="3600" b="1" spc="-1" dirty="0">
                <a:solidFill>
                  <a:srgbClr val="E5E5FF"/>
                </a:solidFill>
                <a:latin typeface="Garamond"/>
              </a:rPr>
              <a:t>, </a:t>
            </a:r>
            <a:r>
              <a:rPr lang="en-US" sz="3600" b="1" spc="-1" dirty="0" err="1">
                <a:solidFill>
                  <a:srgbClr val="E5E5FF"/>
                </a:solidFill>
                <a:latin typeface="Garamond"/>
              </a:rPr>
              <a:t>на</a:t>
            </a:r>
            <a:r>
              <a:rPr lang="en-US" sz="3600" b="1" spc="-1" dirty="0">
                <a:solidFill>
                  <a:srgbClr val="E5E5FF"/>
                </a:solidFill>
                <a:latin typeface="Garamond"/>
              </a:rPr>
              <a:t> </a:t>
            </a:r>
            <a:r>
              <a:rPr lang="en-US" sz="3600" b="1" spc="-1" dirty="0" err="1">
                <a:solidFill>
                  <a:srgbClr val="E5E5FF"/>
                </a:solidFill>
                <a:latin typeface="Garamond"/>
              </a:rPr>
              <a:t>всех</a:t>
            </a:r>
            <a:r>
              <a:rPr lang="en-US" sz="3600" b="1" spc="-1" dirty="0">
                <a:solidFill>
                  <a:srgbClr val="E5E5FF"/>
                </a:solidFill>
                <a:latin typeface="Garamond"/>
              </a:rPr>
              <a:t> </a:t>
            </a:r>
            <a:r>
              <a:rPr lang="en-US" sz="3600" b="1" spc="-1" dirty="0" err="1">
                <a:solidFill>
                  <a:srgbClr val="E5E5FF"/>
                </a:solidFill>
                <a:latin typeface="Garamond"/>
              </a:rPr>
              <a:t>языках</a:t>
            </a:r>
            <a:r>
              <a:rPr lang="en-US" sz="3600" b="1" spc="-1" dirty="0">
                <a:solidFill>
                  <a:srgbClr val="E5E5FF"/>
                </a:solidFill>
                <a:latin typeface="Garamond"/>
              </a:rPr>
              <a:t> </a:t>
            </a:r>
            <a:r>
              <a:rPr lang="en-US" sz="3600" b="1" spc="-1" dirty="0" err="1">
                <a:solidFill>
                  <a:srgbClr val="E5E5FF"/>
                </a:solidFill>
                <a:latin typeface="Garamond"/>
              </a:rPr>
              <a:t>звучат</a:t>
            </a:r>
            <a:r>
              <a:rPr lang="en-US" sz="3600" b="1" spc="-1" dirty="0">
                <a:solidFill>
                  <a:srgbClr val="E5E5FF"/>
                </a:solidFill>
                <a:latin typeface="Garamond"/>
              </a:rPr>
              <a:t> </a:t>
            </a:r>
            <a:r>
              <a:rPr lang="en-US" sz="3600" b="1" spc="-1" dirty="0" err="1">
                <a:solidFill>
                  <a:srgbClr val="E5E5FF"/>
                </a:solidFill>
                <a:latin typeface="Garamond"/>
              </a:rPr>
              <a:t>эти</a:t>
            </a:r>
            <a:r>
              <a:rPr lang="en-US" sz="3600" b="1" spc="-1" dirty="0">
                <a:solidFill>
                  <a:srgbClr val="E5E5FF"/>
                </a:solidFill>
                <a:latin typeface="Garamond"/>
              </a:rPr>
              <a:t> </a:t>
            </a:r>
            <a:r>
              <a:rPr lang="en-US" sz="3600" b="1" spc="-1" dirty="0" err="1">
                <a:solidFill>
                  <a:srgbClr val="E5E5FF"/>
                </a:solidFill>
                <a:latin typeface="Garamond"/>
              </a:rPr>
              <a:t>заветные</a:t>
            </a:r>
            <a:r>
              <a:rPr lang="en-US" sz="3600" b="1" spc="-1" dirty="0">
                <a:solidFill>
                  <a:srgbClr val="E5E5FF"/>
                </a:solidFill>
                <a:latin typeface="Garamond"/>
              </a:rPr>
              <a:t> </a:t>
            </a:r>
            <a:r>
              <a:rPr lang="en-US" sz="3600" b="1" spc="-1" dirty="0" err="1">
                <a:solidFill>
                  <a:srgbClr val="E5E5FF"/>
                </a:solidFill>
                <a:latin typeface="Garamond"/>
              </a:rPr>
              <a:t>слова</a:t>
            </a:r>
            <a:r>
              <a:rPr lang="en-US" sz="3600" b="1" spc="-1" dirty="0">
                <a:solidFill>
                  <a:srgbClr val="E5E5FF"/>
                </a:solidFill>
                <a:latin typeface="Garamond"/>
              </a:rPr>
              <a:t>. </a:t>
            </a:r>
            <a:r>
              <a:rPr lang="en-US" sz="3600" b="1" spc="-1" dirty="0" err="1">
                <a:solidFill>
                  <a:srgbClr val="E5E5FF"/>
                </a:solidFill>
                <a:latin typeface="Garamond"/>
              </a:rPr>
              <a:t>Мир</a:t>
            </a:r>
            <a:r>
              <a:rPr lang="en-US" sz="3600" b="1" spc="-1" dirty="0">
                <a:solidFill>
                  <a:srgbClr val="E5E5FF"/>
                </a:solidFill>
                <a:latin typeface="Garamond"/>
              </a:rPr>
              <a:t> – </a:t>
            </a:r>
            <a:r>
              <a:rPr lang="en-US" sz="3600" b="1" spc="-1" dirty="0" err="1">
                <a:solidFill>
                  <a:srgbClr val="E5E5FF"/>
                </a:solidFill>
                <a:latin typeface="Garamond"/>
              </a:rPr>
              <a:t>чтобы</a:t>
            </a:r>
            <a:r>
              <a:rPr lang="en-US" sz="3600" b="1" spc="-1" dirty="0">
                <a:solidFill>
                  <a:srgbClr val="E5E5FF"/>
                </a:solidFill>
                <a:latin typeface="Garamond"/>
              </a:rPr>
              <a:t> </a:t>
            </a:r>
            <a:r>
              <a:rPr lang="en-US" sz="3600" b="1" spc="-1" dirty="0" err="1">
                <a:solidFill>
                  <a:srgbClr val="E5E5FF"/>
                </a:solidFill>
                <a:latin typeface="Garamond"/>
              </a:rPr>
              <a:t>трудиться</a:t>
            </a:r>
            <a:r>
              <a:rPr lang="en-US" sz="3600" b="1" spc="-1" dirty="0">
                <a:solidFill>
                  <a:srgbClr val="E5E5FF"/>
                </a:solidFill>
                <a:latin typeface="Garamond"/>
              </a:rPr>
              <a:t>, </a:t>
            </a:r>
            <a:r>
              <a:rPr lang="en-US" sz="3600" b="1" spc="-1" dirty="0" err="1">
                <a:solidFill>
                  <a:srgbClr val="E5E5FF"/>
                </a:solidFill>
                <a:latin typeface="Garamond"/>
              </a:rPr>
              <a:t>радоваться</a:t>
            </a:r>
            <a:r>
              <a:rPr lang="en-US" sz="3600" b="1" spc="-1" dirty="0">
                <a:solidFill>
                  <a:srgbClr val="E5E5FF"/>
                </a:solidFill>
                <a:latin typeface="Garamond"/>
              </a:rPr>
              <a:t> </a:t>
            </a:r>
            <a:r>
              <a:rPr lang="en-US" sz="3600" b="1" spc="-1" dirty="0" err="1">
                <a:solidFill>
                  <a:srgbClr val="E5E5FF"/>
                </a:solidFill>
                <a:latin typeface="Garamond"/>
              </a:rPr>
              <a:t>цветущим</a:t>
            </a:r>
            <a:r>
              <a:rPr lang="en-US" sz="3600" b="1" spc="-1" dirty="0">
                <a:solidFill>
                  <a:srgbClr val="E5E5FF"/>
                </a:solidFill>
                <a:latin typeface="Garamond"/>
              </a:rPr>
              <a:t> </a:t>
            </a:r>
            <a:r>
              <a:rPr lang="en-US" sz="3600" b="1" spc="-1" dirty="0" err="1">
                <a:solidFill>
                  <a:srgbClr val="E5E5FF"/>
                </a:solidFill>
                <a:latin typeface="Garamond"/>
              </a:rPr>
              <a:t>вёснам</a:t>
            </a:r>
            <a:r>
              <a:rPr lang="en-US" sz="3600" b="1" spc="-1" dirty="0">
                <a:solidFill>
                  <a:srgbClr val="E5E5FF"/>
                </a:solidFill>
                <a:latin typeface="Garamond"/>
              </a:rPr>
              <a:t>, </a:t>
            </a:r>
            <a:r>
              <a:rPr lang="en-US" sz="3600" b="1" spc="-1" dirty="0" err="1">
                <a:solidFill>
                  <a:srgbClr val="E5E5FF"/>
                </a:solidFill>
                <a:latin typeface="Garamond"/>
              </a:rPr>
              <a:t>мечтать</a:t>
            </a:r>
            <a:r>
              <a:rPr lang="en-US" sz="3600" b="1" spc="-1" dirty="0">
                <a:solidFill>
                  <a:srgbClr val="E5E5FF"/>
                </a:solidFill>
                <a:latin typeface="Garamond"/>
              </a:rPr>
              <a:t>. </a:t>
            </a:r>
            <a:r>
              <a:rPr lang="en-US" sz="3600" b="1" spc="-1" dirty="0" err="1">
                <a:solidFill>
                  <a:srgbClr val="E5E5FF"/>
                </a:solidFill>
                <a:latin typeface="Garamond"/>
              </a:rPr>
              <a:t>Свободный</a:t>
            </a:r>
            <a:r>
              <a:rPr lang="en-US" sz="3600" b="1" spc="-1" dirty="0">
                <a:solidFill>
                  <a:srgbClr val="E5E5FF"/>
                </a:solidFill>
                <a:latin typeface="Garamond"/>
              </a:rPr>
              <a:t> </a:t>
            </a:r>
            <a:r>
              <a:rPr lang="en-US" sz="3600" b="1" spc="-1" dirty="0" err="1">
                <a:solidFill>
                  <a:srgbClr val="E5E5FF"/>
                </a:solidFill>
                <a:latin typeface="Garamond"/>
              </a:rPr>
              <a:t>труд</a:t>
            </a:r>
            <a:r>
              <a:rPr lang="en-US" sz="3600" b="1" spc="-1" dirty="0">
                <a:solidFill>
                  <a:srgbClr val="E5E5FF"/>
                </a:solidFill>
                <a:latin typeface="Garamond"/>
              </a:rPr>
              <a:t> – </a:t>
            </a:r>
            <a:r>
              <a:rPr lang="en-US" sz="3600" b="1" spc="-1" dirty="0" err="1">
                <a:solidFill>
                  <a:srgbClr val="E5E5FF"/>
                </a:solidFill>
                <a:latin typeface="Garamond"/>
              </a:rPr>
              <a:t>чтобы</a:t>
            </a:r>
            <a:r>
              <a:rPr lang="en-US" sz="3600" b="1" spc="-1" dirty="0">
                <a:solidFill>
                  <a:srgbClr val="E5E5FF"/>
                </a:solidFill>
                <a:latin typeface="Garamond"/>
              </a:rPr>
              <a:t> </a:t>
            </a:r>
            <a:r>
              <a:rPr lang="en-US" sz="3600" b="1" spc="-1" dirty="0" err="1">
                <a:solidFill>
                  <a:srgbClr val="E5E5FF"/>
                </a:solidFill>
                <a:latin typeface="Garamond"/>
              </a:rPr>
              <a:t>украшать</a:t>
            </a:r>
            <a:r>
              <a:rPr lang="en-US" sz="3600" b="1" spc="-1" dirty="0">
                <a:solidFill>
                  <a:srgbClr val="E5E5FF"/>
                </a:solidFill>
                <a:latin typeface="Garamond"/>
              </a:rPr>
              <a:t> </a:t>
            </a:r>
            <a:r>
              <a:rPr lang="en-US" sz="3600" b="1" spc="-1" dirty="0" err="1">
                <a:solidFill>
                  <a:srgbClr val="E5E5FF"/>
                </a:solidFill>
                <a:latin typeface="Garamond"/>
              </a:rPr>
              <a:t>родную</a:t>
            </a:r>
            <a:r>
              <a:rPr lang="en-US" sz="3600" b="1" spc="-1" dirty="0">
                <a:solidFill>
                  <a:srgbClr val="E5E5FF"/>
                </a:solidFill>
                <a:latin typeface="Garamond"/>
              </a:rPr>
              <a:t> </a:t>
            </a:r>
            <a:r>
              <a:rPr lang="en-US" sz="3600" b="1" spc="-1" dirty="0" err="1">
                <a:solidFill>
                  <a:srgbClr val="E5E5FF"/>
                </a:solidFill>
                <a:latin typeface="Garamond"/>
              </a:rPr>
              <a:t>планету</a:t>
            </a:r>
            <a:r>
              <a:rPr lang="en-US" sz="3600" b="1" spc="-1" dirty="0">
                <a:solidFill>
                  <a:srgbClr val="E5E5FF"/>
                </a:solidFill>
                <a:latin typeface="Garamond"/>
              </a:rPr>
              <a:t>, </a:t>
            </a:r>
            <a:r>
              <a:rPr lang="en-US" sz="3600" b="1" spc="-1" dirty="0" err="1">
                <a:solidFill>
                  <a:srgbClr val="E5E5FF"/>
                </a:solidFill>
                <a:latin typeface="Garamond"/>
              </a:rPr>
              <a:t>приносить</a:t>
            </a:r>
            <a:r>
              <a:rPr lang="en-US" sz="3600" b="1" spc="-1" dirty="0">
                <a:solidFill>
                  <a:srgbClr val="E5E5FF"/>
                </a:solidFill>
                <a:latin typeface="Garamond"/>
              </a:rPr>
              <a:t> </a:t>
            </a:r>
            <a:r>
              <a:rPr lang="en-US" sz="3600" b="1" spc="-1" dirty="0" err="1">
                <a:solidFill>
                  <a:srgbClr val="E5E5FF"/>
                </a:solidFill>
                <a:latin typeface="Garamond"/>
              </a:rPr>
              <a:t>людям</a:t>
            </a:r>
            <a:r>
              <a:rPr lang="en-US" sz="3600" b="1" spc="-1" dirty="0">
                <a:solidFill>
                  <a:srgbClr val="E5E5FF"/>
                </a:solidFill>
                <a:latin typeface="Garamond"/>
              </a:rPr>
              <a:t> </a:t>
            </a:r>
            <a:r>
              <a:rPr lang="en-US" sz="3600" b="1" spc="-1" dirty="0" err="1">
                <a:solidFill>
                  <a:srgbClr val="E5E5FF"/>
                </a:solidFill>
                <a:latin typeface="Garamond"/>
              </a:rPr>
              <a:t>радость</a:t>
            </a:r>
            <a:r>
              <a:rPr lang="en-US" sz="3600" b="1" spc="-1" dirty="0">
                <a:solidFill>
                  <a:srgbClr val="E5E5FF"/>
                </a:solidFill>
                <a:latin typeface="Garamond"/>
              </a:rPr>
              <a:t> и </a:t>
            </a:r>
            <a:r>
              <a:rPr lang="en-US" sz="3600" b="1" spc="-1" dirty="0" err="1">
                <a:solidFill>
                  <a:srgbClr val="E5E5FF"/>
                </a:solidFill>
                <a:latin typeface="Garamond"/>
              </a:rPr>
              <a:t>счастье</a:t>
            </a:r>
            <a:r>
              <a:rPr lang="en-US" sz="3600" b="1" spc="-1" dirty="0">
                <a:solidFill>
                  <a:srgbClr val="E5E5FF"/>
                </a:solidFill>
                <a:latin typeface="Garamond"/>
              </a:rPr>
              <a:t>. </a:t>
            </a:r>
            <a:r>
              <a:rPr lang="en-US" sz="3600" b="1" spc="-1" dirty="0" err="1">
                <a:solidFill>
                  <a:srgbClr val="E5E5FF"/>
                </a:solidFill>
                <a:latin typeface="Garamond"/>
              </a:rPr>
              <a:t>Народ</a:t>
            </a:r>
            <a:r>
              <a:rPr lang="en-US" sz="3600" b="1" spc="-1" dirty="0">
                <a:solidFill>
                  <a:srgbClr val="E5E5FF"/>
                </a:solidFill>
                <a:latin typeface="Garamond"/>
              </a:rPr>
              <a:t> </a:t>
            </a:r>
            <a:r>
              <a:rPr lang="en-US" sz="3600" b="1" spc="-1" dirty="0" err="1">
                <a:solidFill>
                  <a:srgbClr val="E5E5FF"/>
                </a:solidFill>
                <a:latin typeface="Garamond"/>
              </a:rPr>
              <a:t>Казахстана</a:t>
            </a:r>
            <a:r>
              <a:rPr lang="en-US" sz="3600" b="1" spc="-1" dirty="0">
                <a:solidFill>
                  <a:srgbClr val="E5E5FF"/>
                </a:solidFill>
                <a:latin typeface="Garamond"/>
              </a:rPr>
              <a:t> </a:t>
            </a:r>
            <a:r>
              <a:rPr lang="en-US" sz="3600" b="1" spc="-1" dirty="0" err="1">
                <a:solidFill>
                  <a:srgbClr val="E5E5FF"/>
                </a:solidFill>
                <a:latin typeface="Garamond"/>
              </a:rPr>
              <a:t>делает</a:t>
            </a:r>
            <a:r>
              <a:rPr lang="en-US" sz="3600" b="1" spc="-1" dirty="0">
                <a:solidFill>
                  <a:srgbClr val="E5E5FF"/>
                </a:solidFill>
                <a:latin typeface="Garamond"/>
              </a:rPr>
              <a:t> </a:t>
            </a:r>
            <a:r>
              <a:rPr lang="en-US" sz="3600" b="1" spc="-1" dirty="0" err="1">
                <a:solidFill>
                  <a:srgbClr val="E5E5FF"/>
                </a:solidFill>
                <a:latin typeface="Garamond"/>
              </a:rPr>
              <a:t>всё</a:t>
            </a:r>
            <a:r>
              <a:rPr lang="en-US" sz="3600" b="1" spc="-1" dirty="0">
                <a:solidFill>
                  <a:srgbClr val="E5E5FF"/>
                </a:solidFill>
                <a:latin typeface="Garamond"/>
              </a:rPr>
              <a:t> </a:t>
            </a:r>
            <a:r>
              <a:rPr lang="en-US" sz="3600" b="1" spc="-1" dirty="0" err="1">
                <a:solidFill>
                  <a:srgbClr val="E5E5FF"/>
                </a:solidFill>
                <a:latin typeface="Garamond"/>
              </a:rPr>
              <a:t>для</a:t>
            </a:r>
            <a:r>
              <a:rPr lang="en-US" sz="3600" b="1" spc="-1" dirty="0">
                <a:solidFill>
                  <a:srgbClr val="E5E5FF"/>
                </a:solidFill>
                <a:latin typeface="Garamond"/>
              </a:rPr>
              <a:t> </a:t>
            </a:r>
            <a:r>
              <a:rPr lang="en-US" sz="3600" b="1" spc="-1" dirty="0" err="1">
                <a:solidFill>
                  <a:srgbClr val="E5E5FF"/>
                </a:solidFill>
                <a:latin typeface="Garamond"/>
              </a:rPr>
              <a:t>того</a:t>
            </a:r>
            <a:r>
              <a:rPr lang="en-US" sz="3600" b="1" spc="-1" dirty="0">
                <a:solidFill>
                  <a:srgbClr val="E5E5FF"/>
                </a:solidFill>
                <a:latin typeface="Garamond"/>
              </a:rPr>
              <a:t>, </a:t>
            </a:r>
            <a:r>
              <a:rPr lang="en-US" sz="3600" b="1" spc="-1" dirty="0" err="1">
                <a:solidFill>
                  <a:srgbClr val="E5E5FF"/>
                </a:solidFill>
                <a:latin typeface="Garamond"/>
              </a:rPr>
              <a:t>чтобы</a:t>
            </a:r>
            <a:r>
              <a:rPr lang="en-US" sz="3600" b="1" spc="-1" dirty="0">
                <a:solidFill>
                  <a:srgbClr val="E5E5FF"/>
                </a:solidFill>
                <a:latin typeface="Garamond"/>
              </a:rPr>
              <a:t> с </a:t>
            </a:r>
            <a:r>
              <a:rPr lang="en-US" sz="3600" b="1" spc="-1" dirty="0" err="1">
                <a:solidFill>
                  <a:srgbClr val="E5E5FF"/>
                </a:solidFill>
                <a:latin typeface="Garamond"/>
              </a:rPr>
              <a:t>каждым</a:t>
            </a:r>
            <a:r>
              <a:rPr lang="en-US" sz="3600" b="1" spc="-1" dirty="0">
                <a:solidFill>
                  <a:srgbClr val="E5E5FF"/>
                </a:solidFill>
                <a:latin typeface="Garamond"/>
              </a:rPr>
              <a:t> </a:t>
            </a:r>
            <a:r>
              <a:rPr lang="en-US" sz="3600" b="1" spc="-1" dirty="0" err="1">
                <a:solidFill>
                  <a:srgbClr val="E5E5FF"/>
                </a:solidFill>
                <a:latin typeface="Garamond"/>
              </a:rPr>
              <a:t>днём</a:t>
            </a:r>
            <a:r>
              <a:rPr lang="en-US" sz="3600" b="1" spc="-1" dirty="0">
                <a:solidFill>
                  <a:srgbClr val="E5E5FF"/>
                </a:solidFill>
                <a:latin typeface="Garamond"/>
              </a:rPr>
              <a:t> </a:t>
            </a:r>
            <a:r>
              <a:rPr lang="en-US" sz="3600" b="1" spc="-1" dirty="0" err="1">
                <a:solidFill>
                  <a:srgbClr val="E5E5FF"/>
                </a:solidFill>
                <a:latin typeface="Garamond"/>
              </a:rPr>
              <a:t>крепнул</a:t>
            </a:r>
            <a:r>
              <a:rPr lang="en-US" sz="3600" b="1" spc="-1" dirty="0">
                <a:solidFill>
                  <a:srgbClr val="E5E5FF"/>
                </a:solidFill>
                <a:latin typeface="Garamond"/>
              </a:rPr>
              <a:t> </a:t>
            </a:r>
            <a:r>
              <a:rPr lang="en-US" sz="3600" b="1" spc="-1" dirty="0" err="1">
                <a:solidFill>
                  <a:srgbClr val="E5E5FF"/>
                </a:solidFill>
                <a:latin typeface="Garamond"/>
              </a:rPr>
              <a:t>мир</a:t>
            </a:r>
            <a:r>
              <a:rPr lang="en-US" sz="3600" b="1" spc="-1" dirty="0">
                <a:solidFill>
                  <a:srgbClr val="E5E5FF"/>
                </a:solidFill>
                <a:latin typeface="Garamond"/>
              </a:rPr>
              <a:t> </a:t>
            </a:r>
            <a:r>
              <a:rPr lang="en-US" sz="3600" b="1" spc="-1" dirty="0" err="1">
                <a:solidFill>
                  <a:srgbClr val="E5E5FF"/>
                </a:solidFill>
                <a:latin typeface="Garamond"/>
              </a:rPr>
              <a:t>на</a:t>
            </a:r>
            <a:r>
              <a:rPr lang="en-US" sz="3600" b="1" spc="-1" dirty="0">
                <a:solidFill>
                  <a:srgbClr val="E5E5FF"/>
                </a:solidFill>
                <a:latin typeface="Garamond"/>
              </a:rPr>
              <a:t> </a:t>
            </a:r>
            <a:r>
              <a:rPr lang="en-US" sz="3600" b="1" spc="-1" dirty="0" err="1">
                <a:solidFill>
                  <a:srgbClr val="E5E5FF"/>
                </a:solidFill>
                <a:latin typeface="Garamond"/>
              </a:rPr>
              <a:t>земле</a:t>
            </a:r>
            <a:r>
              <a:rPr lang="en-US" sz="3600" b="1" spc="-1" dirty="0">
                <a:solidFill>
                  <a:srgbClr val="E5E5FF"/>
                </a:solidFill>
                <a:latin typeface="Garamond"/>
              </a:rPr>
              <a:t>.</a:t>
            </a:r>
            <a:r>
              <a:rPr lang="en-US" sz="4000" b="1" spc="-1" dirty="0">
                <a:solidFill>
                  <a:srgbClr val="E5E5FF"/>
                </a:solidFill>
                <a:latin typeface="Garamond"/>
              </a:rPr>
              <a:t> </a:t>
            </a:r>
          </a:p>
        </p:txBody>
      </p:sp>
      <p:sp>
        <p:nvSpPr>
          <p:cNvPr id="131" name="TextShape 2"/>
          <p:cNvSpPr txBox="1"/>
          <p:nvPr/>
        </p:nvSpPr>
        <p:spPr>
          <a:xfrm>
            <a:off x="9828360" y="1600200"/>
            <a:ext cx="576000" cy="452592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>
            <a:normAutofit fontScale="98000"/>
          </a:bodyPr>
          <a:lstStyle/>
          <a:p>
            <a:endParaRPr lang="en-US" sz="3200" spc="-1">
              <a:solidFill>
                <a:srgbClr val="FFFFFF"/>
              </a:solidFill>
              <a:latin typeface="Garamond"/>
            </a:endParaRPr>
          </a:p>
        </p:txBody>
      </p:sp>
    </p:spTree>
    <p:extLst>
      <p:ext uri="{BB962C8B-B14F-4D97-AF65-F5344CB8AC3E}">
        <p14:creationId xmlns:p14="http://schemas.microsoft.com/office/powerpoint/2010/main" val="3999993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3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TextShape 1"/>
          <p:cNvSpPr txBox="1"/>
          <p:nvPr/>
        </p:nvSpPr>
        <p:spPr>
          <a:xfrm>
            <a:off x="179280" y="274680"/>
            <a:ext cx="8785440" cy="639432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ctr">
            <a:noAutofit/>
          </a:bodyPr>
          <a:lstStyle/>
          <a:p>
            <a:pPr algn="ctr"/>
            <a:r>
              <a:rPr lang="en-US" sz="4400" b="1" spc="-1">
                <a:solidFill>
                  <a:srgbClr val="E5E5FF"/>
                </a:solidFill>
                <a:latin typeface="Garamond"/>
              </a:rPr>
              <a:t>Нам нужен мир! </a:t>
            </a:r>
            <a:r>
              <a:rPr>
                <a:solidFill>
                  <a:prstClr val="black"/>
                </a:solidFill>
              </a:rPr>
              <a:t/>
            </a:r>
            <a:br>
              <a:rPr>
                <a:solidFill>
                  <a:prstClr val="black"/>
                </a:solidFill>
              </a:rPr>
            </a:br>
            <a:r>
              <a:rPr lang="en-US" sz="4400" b="1" spc="-1">
                <a:solidFill>
                  <a:srgbClr val="E5E5FF"/>
                </a:solidFill>
                <a:latin typeface="Garamond"/>
              </a:rPr>
              <a:t>Тебе, и мне, </a:t>
            </a:r>
            <a:r>
              <a:rPr>
                <a:solidFill>
                  <a:prstClr val="black"/>
                </a:solidFill>
              </a:rPr>
              <a:t/>
            </a:r>
            <a:br>
              <a:rPr>
                <a:solidFill>
                  <a:prstClr val="black"/>
                </a:solidFill>
              </a:rPr>
            </a:br>
            <a:r>
              <a:rPr lang="en-US" sz="4400" b="1" spc="-1">
                <a:solidFill>
                  <a:srgbClr val="E5E5FF"/>
                </a:solidFill>
                <a:latin typeface="Garamond"/>
              </a:rPr>
              <a:t>И всем на свете детям! </a:t>
            </a:r>
            <a:r>
              <a:rPr>
                <a:solidFill>
                  <a:prstClr val="black"/>
                </a:solidFill>
              </a:rPr>
              <a:t/>
            </a:r>
            <a:br>
              <a:rPr>
                <a:solidFill>
                  <a:prstClr val="black"/>
                </a:solidFill>
              </a:rPr>
            </a:br>
            <a:r>
              <a:rPr lang="en-US" sz="4400" b="1" spc="-1">
                <a:solidFill>
                  <a:srgbClr val="E5E5FF"/>
                </a:solidFill>
                <a:latin typeface="Garamond"/>
              </a:rPr>
              <a:t>И должен мирным быть рассвет, </a:t>
            </a:r>
            <a:r>
              <a:rPr>
                <a:solidFill>
                  <a:prstClr val="black"/>
                </a:solidFill>
              </a:rPr>
              <a:t/>
            </a:r>
            <a:br>
              <a:rPr>
                <a:solidFill>
                  <a:prstClr val="black"/>
                </a:solidFill>
              </a:rPr>
            </a:br>
            <a:r>
              <a:rPr lang="en-US" sz="4400" b="1" spc="-1">
                <a:solidFill>
                  <a:srgbClr val="E5E5FF"/>
                </a:solidFill>
                <a:latin typeface="Garamond"/>
              </a:rPr>
              <a:t>Который завтра встретим. </a:t>
            </a:r>
          </a:p>
        </p:txBody>
      </p:sp>
      <p:sp>
        <p:nvSpPr>
          <p:cNvPr id="133" name="TextShape 2"/>
          <p:cNvSpPr txBox="1"/>
          <p:nvPr/>
        </p:nvSpPr>
        <p:spPr>
          <a:xfrm>
            <a:off x="10117080" y="1600200"/>
            <a:ext cx="287280" cy="452592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>
            <a:normAutofit fontScale="98000"/>
          </a:bodyPr>
          <a:lstStyle/>
          <a:p>
            <a:endParaRPr lang="en-US" sz="3200" spc="-1">
              <a:solidFill>
                <a:srgbClr val="FFFFFF"/>
              </a:solidFill>
              <a:latin typeface="Garamond"/>
            </a:endParaRPr>
          </a:p>
        </p:txBody>
      </p:sp>
    </p:spTree>
    <p:extLst>
      <p:ext uri="{BB962C8B-B14F-4D97-AF65-F5344CB8AC3E}">
        <p14:creationId xmlns:p14="http://schemas.microsoft.com/office/powerpoint/2010/main" val="1458366210"/>
      </p:ext>
    </p:extLst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3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TextShape 1"/>
          <p:cNvSpPr txBox="1"/>
          <p:nvPr/>
        </p:nvSpPr>
        <p:spPr>
          <a:xfrm>
            <a:off x="250560" y="274680"/>
            <a:ext cx="8713800" cy="639432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ctr">
            <a:noAutofit/>
          </a:bodyPr>
          <a:lstStyle/>
          <a:p>
            <a:pPr algn="ctr"/>
            <a:r>
              <a:rPr lang="en-US" sz="4400" b="1" spc="-1">
                <a:solidFill>
                  <a:srgbClr val="E5E5FF"/>
                </a:solidFill>
                <a:latin typeface="Garamond"/>
              </a:rPr>
              <a:t>Всех нас, людей всех национальностей объединяет одно из важных понятий: МЫ- народ Казахстана. Мы едины и в этом наши сила и успех. И 1 мая мы отмечаем День единства народов Казахстана. </a:t>
            </a:r>
            <a:r>
              <a:rPr>
                <a:solidFill>
                  <a:prstClr val="black"/>
                </a:solidFill>
              </a:rPr>
              <a:t/>
            </a:r>
            <a:br>
              <a:rPr>
                <a:solidFill>
                  <a:prstClr val="black"/>
                </a:solidFill>
              </a:rPr>
            </a:br>
            <a:endParaRPr lang="en-US" sz="4400" b="1" spc="-1">
              <a:solidFill>
                <a:srgbClr val="E5E5FF"/>
              </a:solidFill>
              <a:latin typeface="Garamond"/>
            </a:endParaRPr>
          </a:p>
        </p:txBody>
      </p:sp>
      <p:sp>
        <p:nvSpPr>
          <p:cNvPr id="147" name="TextShape 2"/>
          <p:cNvSpPr txBox="1"/>
          <p:nvPr/>
        </p:nvSpPr>
        <p:spPr>
          <a:xfrm>
            <a:off x="10475640" y="1600200"/>
            <a:ext cx="73080" cy="452592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>
            <a:normAutofit fontScale="98000"/>
          </a:bodyPr>
          <a:lstStyle/>
          <a:p>
            <a:endParaRPr lang="en-US" sz="3200" spc="-1">
              <a:solidFill>
                <a:srgbClr val="FFFFFF"/>
              </a:solidFill>
              <a:latin typeface="Garamond"/>
            </a:endParaRPr>
          </a:p>
        </p:txBody>
      </p:sp>
    </p:spTree>
    <p:extLst>
      <p:ext uri="{BB962C8B-B14F-4D97-AF65-F5344CB8AC3E}">
        <p14:creationId xmlns:p14="http://schemas.microsoft.com/office/powerpoint/2010/main" val="3786478612"/>
      </p:ext>
    </p:extLst>
  </p:cSld>
  <p:clrMapOvr>
    <a:masterClrMapping/>
  </p:clrMapOvr>
  <p:transition>
    <p:split orient="vert" dir="in"/>
  </p:transition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" dur="10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" dur="10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9" dur="10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3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TextShape 1"/>
          <p:cNvSpPr txBox="1"/>
          <p:nvPr/>
        </p:nvSpPr>
        <p:spPr>
          <a:xfrm>
            <a:off x="250560" y="274680"/>
            <a:ext cx="8713800" cy="632304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ctr">
            <a:spAutoFit/>
          </a:bodyPr>
          <a:lstStyle/>
          <a:p>
            <a:pPr algn="ctr"/>
            <a:endParaRPr lang="en-US" sz="4400" b="1" spc="-1">
              <a:solidFill>
                <a:srgbClr val="E5E5FF"/>
              </a:solidFill>
              <a:latin typeface="Garamond"/>
            </a:endParaRPr>
          </a:p>
        </p:txBody>
      </p:sp>
      <p:sp>
        <p:nvSpPr>
          <p:cNvPr id="149" name="TextShape 2"/>
          <p:cNvSpPr txBox="1"/>
          <p:nvPr/>
        </p:nvSpPr>
        <p:spPr>
          <a:xfrm>
            <a:off x="9540360" y="1600200"/>
            <a:ext cx="792360" cy="452592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>
            <a:normAutofit fontScale="93500"/>
          </a:bodyPr>
          <a:lstStyle/>
          <a:p>
            <a:endParaRPr lang="en-US" sz="3200" spc="-1">
              <a:solidFill>
                <a:srgbClr val="FFFFFF"/>
              </a:solidFill>
              <a:latin typeface="Garamond"/>
            </a:endParaRPr>
          </a:p>
        </p:txBody>
      </p:sp>
      <p:pic>
        <p:nvPicPr>
          <p:cNvPr id="150" name="Рисунок 149"/>
          <p:cNvPicPr/>
          <p:nvPr/>
        </p:nvPicPr>
        <p:blipFill>
          <a:blip r:embed="rId2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55311293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3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TextShape 1"/>
          <p:cNvSpPr txBox="1"/>
          <p:nvPr/>
        </p:nvSpPr>
        <p:spPr>
          <a:xfrm>
            <a:off x="178920" y="274680"/>
            <a:ext cx="8713800" cy="639432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ctr">
            <a:noAutofit/>
          </a:bodyPr>
          <a:lstStyle/>
          <a:p>
            <a:pPr algn="ctr"/>
            <a:r>
              <a:rPr lang="en-US" sz="2400" b="1" spc="-1" dirty="0">
                <a:solidFill>
                  <a:srgbClr val="E5E5FF"/>
                </a:solidFill>
                <a:latin typeface="Garamond"/>
              </a:rPr>
              <a:t>Для </a:t>
            </a:r>
            <a:r>
              <a:rPr lang="en-US" sz="2400" b="1" spc="-1" dirty="0" err="1">
                <a:solidFill>
                  <a:srgbClr val="E5E5FF"/>
                </a:solidFill>
                <a:latin typeface="Garamond"/>
              </a:rPr>
              <a:t>будущего</a:t>
            </a:r>
            <a:r>
              <a:rPr lang="en-US" sz="2400" b="1" spc="-1" dirty="0">
                <a:solidFill>
                  <a:srgbClr val="E5E5FF"/>
                </a:solidFill>
                <a:latin typeface="Garamond"/>
              </a:rPr>
              <a:t> </a:t>
            </a:r>
            <a:r>
              <a:rPr lang="en-US" sz="2400" b="1" spc="-1" dirty="0" err="1">
                <a:solidFill>
                  <a:srgbClr val="E5E5FF"/>
                </a:solidFill>
                <a:latin typeface="Garamond"/>
              </a:rPr>
              <a:t>процветания</a:t>
            </a:r>
            <a:r>
              <a:rPr lang="en-US" sz="2400" b="1" spc="-1" dirty="0">
                <a:solidFill>
                  <a:srgbClr val="E5E5FF"/>
                </a:solidFill>
                <a:latin typeface="Garamond"/>
              </a:rPr>
              <a:t> </a:t>
            </a:r>
            <a:r>
              <a:rPr lang="en-US" sz="2400" b="1" spc="-1" dirty="0" err="1">
                <a:solidFill>
                  <a:srgbClr val="E5E5FF"/>
                </a:solidFill>
                <a:latin typeface="Garamond"/>
              </a:rPr>
              <a:t>нашей</a:t>
            </a:r>
            <a:r>
              <a:rPr lang="en-US" sz="2400" b="1" spc="-1" dirty="0">
                <a:solidFill>
                  <a:srgbClr val="E5E5FF"/>
                </a:solidFill>
                <a:latin typeface="Garamond"/>
              </a:rPr>
              <a:t> </a:t>
            </a:r>
            <a:r>
              <a:rPr lang="en-US" sz="2400" b="1" spc="-1" dirty="0" err="1">
                <a:solidFill>
                  <a:srgbClr val="E5E5FF"/>
                </a:solidFill>
                <a:latin typeface="Garamond"/>
              </a:rPr>
              <a:t>страны</a:t>
            </a:r>
            <a:r>
              <a:rPr lang="en-US" sz="2400" b="1" spc="-1" dirty="0">
                <a:solidFill>
                  <a:srgbClr val="E5E5FF"/>
                </a:solidFill>
                <a:latin typeface="Garamond"/>
              </a:rPr>
              <a:t> </a:t>
            </a:r>
            <a:r>
              <a:rPr lang="en-US" sz="2400" b="1" spc="-1" dirty="0" err="1">
                <a:solidFill>
                  <a:srgbClr val="E5E5FF"/>
                </a:solidFill>
                <a:latin typeface="Garamond"/>
              </a:rPr>
              <a:t>необходимы</a:t>
            </a:r>
            <a:r>
              <a:rPr lang="en-US" sz="2400" b="1" spc="-1" dirty="0">
                <a:solidFill>
                  <a:srgbClr val="E5E5FF"/>
                </a:solidFill>
                <a:latin typeface="Garamond"/>
              </a:rPr>
              <a:t> </a:t>
            </a:r>
            <a:r>
              <a:rPr lang="en-US" sz="2400" b="1" spc="-1" dirty="0" err="1">
                <a:solidFill>
                  <a:srgbClr val="E5E5FF"/>
                </a:solidFill>
                <a:latin typeface="Garamond"/>
              </a:rPr>
              <a:t>стабильность</a:t>
            </a:r>
            <a:r>
              <a:rPr lang="en-US" sz="2400" b="1" spc="-1" dirty="0">
                <a:solidFill>
                  <a:srgbClr val="E5E5FF"/>
                </a:solidFill>
                <a:latin typeface="Garamond"/>
              </a:rPr>
              <a:t> </a:t>
            </a:r>
            <a:r>
              <a:rPr lang="en-US" sz="2400" b="1" spc="-1" dirty="0" err="1">
                <a:solidFill>
                  <a:srgbClr val="E5E5FF"/>
                </a:solidFill>
                <a:latin typeface="Garamond"/>
              </a:rPr>
              <a:t>внутри</a:t>
            </a:r>
            <a:r>
              <a:rPr lang="en-US" sz="2400" b="1" spc="-1" dirty="0">
                <a:solidFill>
                  <a:srgbClr val="E5E5FF"/>
                </a:solidFill>
                <a:latin typeface="Garamond"/>
              </a:rPr>
              <a:t> </a:t>
            </a:r>
            <a:r>
              <a:rPr lang="en-US" sz="2400" b="1" spc="-1" dirty="0" err="1">
                <a:solidFill>
                  <a:srgbClr val="E5E5FF"/>
                </a:solidFill>
                <a:latin typeface="Garamond"/>
              </a:rPr>
              <a:t>государства</a:t>
            </a:r>
            <a:r>
              <a:rPr lang="en-US" sz="2400" b="1" spc="-1" dirty="0">
                <a:solidFill>
                  <a:srgbClr val="E5E5FF"/>
                </a:solidFill>
                <a:latin typeface="Garamond"/>
              </a:rPr>
              <a:t>, </a:t>
            </a:r>
            <a:r>
              <a:rPr lang="en-US" sz="2400" b="1" spc="-1" dirty="0" err="1">
                <a:solidFill>
                  <a:srgbClr val="E5E5FF"/>
                </a:solidFill>
                <a:latin typeface="Garamond"/>
              </a:rPr>
              <a:t>дружба</a:t>
            </a:r>
            <a:r>
              <a:rPr lang="en-US" sz="2400" b="1" spc="-1" dirty="0">
                <a:solidFill>
                  <a:srgbClr val="E5E5FF"/>
                </a:solidFill>
                <a:latin typeface="Garamond"/>
              </a:rPr>
              <a:t> и </a:t>
            </a:r>
            <a:r>
              <a:rPr lang="en-US" sz="2400" b="1" spc="-1" dirty="0" err="1">
                <a:solidFill>
                  <a:srgbClr val="E5E5FF"/>
                </a:solidFill>
                <a:latin typeface="Garamond"/>
              </a:rPr>
              <a:t>согласие</a:t>
            </a:r>
            <a:r>
              <a:rPr lang="en-US" sz="2400" b="1" spc="-1" dirty="0">
                <a:solidFill>
                  <a:srgbClr val="E5E5FF"/>
                </a:solidFill>
                <a:latin typeface="Garamond"/>
              </a:rPr>
              <a:t> </a:t>
            </a:r>
            <a:r>
              <a:rPr lang="en-US" sz="2400" b="1" spc="-1" dirty="0" err="1">
                <a:solidFill>
                  <a:srgbClr val="E5E5FF"/>
                </a:solidFill>
                <a:latin typeface="Garamond"/>
              </a:rPr>
              <a:t>между</a:t>
            </a:r>
            <a:r>
              <a:rPr lang="en-US" sz="2400" b="1" spc="-1" dirty="0">
                <a:solidFill>
                  <a:srgbClr val="E5E5FF"/>
                </a:solidFill>
                <a:latin typeface="Garamond"/>
              </a:rPr>
              <a:t> </a:t>
            </a:r>
            <a:r>
              <a:rPr lang="en-US" sz="2400" b="1" spc="-1" dirty="0" err="1">
                <a:solidFill>
                  <a:srgbClr val="E5E5FF"/>
                </a:solidFill>
                <a:latin typeface="Garamond"/>
              </a:rPr>
              <a:t>народами</a:t>
            </a:r>
            <a:r>
              <a:rPr lang="en-US" sz="2400" b="1" spc="-1" dirty="0">
                <a:solidFill>
                  <a:srgbClr val="E5E5FF"/>
                </a:solidFill>
                <a:latin typeface="Garamond"/>
              </a:rPr>
              <a:t>, </a:t>
            </a:r>
            <a:r>
              <a:rPr lang="en-US" sz="2400" b="1" spc="-1" dirty="0" err="1">
                <a:solidFill>
                  <a:srgbClr val="E5E5FF"/>
                </a:solidFill>
                <a:latin typeface="Garamond"/>
              </a:rPr>
              <a:t>населяющими</a:t>
            </a:r>
            <a:r>
              <a:rPr lang="en-US" sz="2400" b="1" spc="-1" dirty="0">
                <a:solidFill>
                  <a:srgbClr val="E5E5FF"/>
                </a:solidFill>
                <a:latin typeface="Garamond"/>
              </a:rPr>
              <a:t> </a:t>
            </a:r>
            <a:r>
              <a:rPr lang="en-US" sz="2400" b="1" spc="-1" dirty="0" err="1">
                <a:solidFill>
                  <a:srgbClr val="E5E5FF"/>
                </a:solidFill>
                <a:latin typeface="Garamond"/>
              </a:rPr>
              <a:t>её</a:t>
            </a:r>
            <a:r>
              <a:rPr lang="en-US" sz="2400" b="1" spc="-1" dirty="0">
                <a:solidFill>
                  <a:srgbClr val="E5E5FF"/>
                </a:solidFill>
                <a:latin typeface="Garamond"/>
              </a:rPr>
              <a:t>. И </a:t>
            </a:r>
            <a:r>
              <a:rPr lang="en-US" sz="2400" b="1" spc="-1" dirty="0" err="1">
                <a:solidFill>
                  <a:srgbClr val="E5E5FF"/>
                </a:solidFill>
                <a:latin typeface="Garamond"/>
              </a:rPr>
              <a:t>мне</a:t>
            </a:r>
            <a:r>
              <a:rPr lang="en-US" sz="2400" b="1" spc="-1" dirty="0">
                <a:solidFill>
                  <a:srgbClr val="E5E5FF"/>
                </a:solidFill>
                <a:latin typeface="Garamond"/>
              </a:rPr>
              <a:t> </a:t>
            </a:r>
            <a:r>
              <a:rPr lang="en-US" sz="2400" b="1" spc="-1" dirty="0" err="1">
                <a:solidFill>
                  <a:srgbClr val="E5E5FF"/>
                </a:solidFill>
                <a:latin typeface="Garamond"/>
              </a:rPr>
              <a:t>хотелось</a:t>
            </a:r>
            <a:r>
              <a:rPr lang="en-US" sz="2400" b="1" spc="-1" dirty="0">
                <a:solidFill>
                  <a:srgbClr val="E5E5FF"/>
                </a:solidFill>
                <a:latin typeface="Garamond"/>
              </a:rPr>
              <a:t> </a:t>
            </a:r>
            <a:r>
              <a:rPr lang="en-US" sz="2400" b="1" spc="-1" dirty="0" err="1">
                <a:solidFill>
                  <a:srgbClr val="E5E5FF"/>
                </a:solidFill>
                <a:latin typeface="Garamond"/>
              </a:rPr>
              <a:t>бы</a:t>
            </a:r>
            <a:r>
              <a:rPr lang="en-US" sz="2400" b="1" spc="-1" dirty="0">
                <a:solidFill>
                  <a:srgbClr val="E5E5FF"/>
                </a:solidFill>
                <a:latin typeface="Garamond"/>
              </a:rPr>
              <a:t> </a:t>
            </a:r>
            <a:r>
              <a:rPr lang="en-US" sz="2400" b="1" spc="-1" dirty="0" err="1">
                <a:solidFill>
                  <a:srgbClr val="E5E5FF"/>
                </a:solidFill>
                <a:latin typeface="Garamond"/>
              </a:rPr>
              <a:t>закончить</a:t>
            </a:r>
            <a:r>
              <a:rPr lang="en-US" sz="2400" b="1" spc="-1" dirty="0">
                <a:solidFill>
                  <a:srgbClr val="E5E5FF"/>
                </a:solidFill>
                <a:latin typeface="Garamond"/>
              </a:rPr>
              <a:t> </a:t>
            </a:r>
            <a:r>
              <a:rPr lang="en-US" sz="2400" b="1" spc="-1" dirty="0" err="1">
                <a:solidFill>
                  <a:srgbClr val="E5E5FF"/>
                </a:solidFill>
                <a:latin typeface="Garamond"/>
              </a:rPr>
              <a:t>наше</a:t>
            </a:r>
            <a:r>
              <a:rPr lang="en-US" sz="2400" b="1" spc="-1" dirty="0">
                <a:solidFill>
                  <a:srgbClr val="E5E5FF"/>
                </a:solidFill>
                <a:latin typeface="Garamond"/>
              </a:rPr>
              <a:t> </a:t>
            </a:r>
            <a:r>
              <a:rPr lang="en-US" sz="2400" b="1" spc="-1" dirty="0" err="1">
                <a:solidFill>
                  <a:srgbClr val="E5E5FF"/>
                </a:solidFill>
                <a:latin typeface="Garamond"/>
              </a:rPr>
              <a:t>мероприятие</a:t>
            </a:r>
            <a:r>
              <a:rPr lang="en-US" sz="2400" b="1" spc="-1" dirty="0">
                <a:solidFill>
                  <a:srgbClr val="E5E5FF"/>
                </a:solidFill>
                <a:latin typeface="Garamond"/>
              </a:rPr>
              <a:t> </a:t>
            </a:r>
            <a:r>
              <a:rPr lang="en-US" sz="2400" b="1" spc="-1" dirty="0" err="1">
                <a:solidFill>
                  <a:srgbClr val="E5E5FF"/>
                </a:solidFill>
                <a:latin typeface="Garamond"/>
              </a:rPr>
              <a:t>строками</a:t>
            </a:r>
            <a:r>
              <a:rPr lang="en-US" sz="2400" b="1" spc="-1" dirty="0">
                <a:solidFill>
                  <a:srgbClr val="E5E5FF"/>
                </a:solidFill>
                <a:latin typeface="Garamond"/>
              </a:rPr>
              <a:t> </a:t>
            </a:r>
            <a:r>
              <a:rPr lang="en-US" sz="2400" b="1" spc="-1" dirty="0" err="1">
                <a:solidFill>
                  <a:srgbClr val="E5E5FF"/>
                </a:solidFill>
                <a:latin typeface="Garamond"/>
              </a:rPr>
              <a:t>из</a:t>
            </a:r>
            <a:r>
              <a:rPr lang="en-US" sz="2400" b="1" spc="-1" dirty="0">
                <a:solidFill>
                  <a:srgbClr val="E5E5FF"/>
                </a:solidFill>
                <a:latin typeface="Garamond"/>
              </a:rPr>
              <a:t> </a:t>
            </a:r>
            <a:r>
              <a:rPr lang="en-US" sz="2400" b="1" spc="-1" dirty="0" err="1">
                <a:solidFill>
                  <a:srgbClr val="E5E5FF"/>
                </a:solidFill>
                <a:latin typeface="Garamond"/>
              </a:rPr>
              <a:t>стихотворения</a:t>
            </a:r>
            <a:r>
              <a:rPr lang="en-US" sz="2400" b="1" spc="-1" dirty="0">
                <a:solidFill>
                  <a:srgbClr val="E5E5FF"/>
                </a:solidFill>
                <a:latin typeface="Garamond"/>
              </a:rPr>
              <a:t> о </a:t>
            </a:r>
            <a:r>
              <a:rPr lang="en-US" sz="2400" b="1" spc="-1" dirty="0" err="1">
                <a:solidFill>
                  <a:srgbClr val="E5E5FF"/>
                </a:solidFill>
                <a:latin typeface="Garamond"/>
              </a:rPr>
              <a:t>Казахстане</a:t>
            </a:r>
            <a:r>
              <a:rPr lang="en-US" sz="2400" b="1" spc="-1" dirty="0">
                <a:solidFill>
                  <a:srgbClr val="E5E5FF"/>
                </a:solidFill>
                <a:latin typeface="Garamond"/>
              </a:rPr>
              <a:t>: </a:t>
            </a:r>
            <a:r>
              <a:rPr dirty="0">
                <a:solidFill>
                  <a:prstClr val="black"/>
                </a:solidFill>
              </a:rPr>
              <a:t/>
            </a:r>
            <a:br>
              <a:rPr dirty="0">
                <a:solidFill>
                  <a:prstClr val="black"/>
                </a:solidFill>
              </a:rPr>
            </a:br>
            <a:r>
              <a:rPr lang="en-US" sz="3200" b="1" spc="-1" dirty="0" err="1">
                <a:solidFill>
                  <a:srgbClr val="FFCC00"/>
                </a:solidFill>
                <a:latin typeface="Garamond"/>
              </a:rPr>
              <a:t>На</a:t>
            </a:r>
            <a:r>
              <a:rPr lang="en-US" sz="3200" b="1" spc="-1" dirty="0">
                <a:solidFill>
                  <a:srgbClr val="FFCC00"/>
                </a:solidFill>
                <a:latin typeface="Garamond"/>
              </a:rPr>
              <a:t> </a:t>
            </a:r>
            <a:r>
              <a:rPr lang="en-US" sz="3200" b="1" spc="-1" dirty="0" err="1">
                <a:solidFill>
                  <a:srgbClr val="FFCC00"/>
                </a:solidFill>
                <a:latin typeface="Garamond"/>
              </a:rPr>
              <a:t>просторах</a:t>
            </a:r>
            <a:r>
              <a:rPr lang="en-US" sz="3200" b="1" spc="-1" dirty="0">
                <a:solidFill>
                  <a:srgbClr val="FFCC00"/>
                </a:solidFill>
                <a:latin typeface="Garamond"/>
              </a:rPr>
              <a:t> </a:t>
            </a:r>
            <a:r>
              <a:rPr lang="en-US" sz="3200" b="1" spc="-1" dirty="0" err="1">
                <a:solidFill>
                  <a:srgbClr val="FFCC00"/>
                </a:solidFill>
                <a:latin typeface="Garamond"/>
              </a:rPr>
              <a:t>Казахстана</a:t>
            </a:r>
            <a:r>
              <a:rPr lang="en-US" sz="3200" b="1" spc="-1" dirty="0">
                <a:solidFill>
                  <a:srgbClr val="FFCC00"/>
                </a:solidFill>
                <a:latin typeface="Garamond"/>
              </a:rPr>
              <a:t> </a:t>
            </a:r>
            <a:r>
              <a:rPr dirty="0">
                <a:solidFill>
                  <a:prstClr val="black"/>
                </a:solidFill>
              </a:rPr>
              <a:t/>
            </a:r>
            <a:br>
              <a:rPr dirty="0">
                <a:solidFill>
                  <a:prstClr val="black"/>
                </a:solidFill>
              </a:rPr>
            </a:br>
            <a:r>
              <a:rPr lang="en-US" sz="3200" b="1" spc="-1" dirty="0" err="1">
                <a:solidFill>
                  <a:srgbClr val="FFCC00"/>
                </a:solidFill>
                <a:latin typeface="Garamond"/>
              </a:rPr>
              <a:t>Много</a:t>
            </a:r>
            <a:r>
              <a:rPr lang="en-US" sz="3200" b="1" spc="-1" dirty="0">
                <a:solidFill>
                  <a:srgbClr val="FFCC00"/>
                </a:solidFill>
                <a:latin typeface="Garamond"/>
              </a:rPr>
              <a:t> </a:t>
            </a:r>
            <a:r>
              <a:rPr lang="en-US" sz="3200" b="1" spc="-1" dirty="0" err="1">
                <a:solidFill>
                  <a:srgbClr val="FFCC00"/>
                </a:solidFill>
                <a:latin typeface="Garamond"/>
              </a:rPr>
              <a:t>разных</a:t>
            </a:r>
            <a:r>
              <a:rPr lang="en-US" sz="3200" b="1" spc="-1" dirty="0">
                <a:solidFill>
                  <a:srgbClr val="FFCC00"/>
                </a:solidFill>
                <a:latin typeface="Garamond"/>
              </a:rPr>
              <a:t> </a:t>
            </a:r>
            <a:r>
              <a:rPr lang="en-US" sz="3200" b="1" spc="-1" dirty="0" err="1">
                <a:solidFill>
                  <a:srgbClr val="FFCC00"/>
                </a:solidFill>
                <a:latin typeface="Garamond"/>
              </a:rPr>
              <a:t>народов</a:t>
            </a:r>
            <a:r>
              <a:rPr lang="en-US" sz="3200" b="1" spc="-1" dirty="0">
                <a:solidFill>
                  <a:srgbClr val="FFCC00"/>
                </a:solidFill>
                <a:latin typeface="Garamond"/>
              </a:rPr>
              <a:t> </a:t>
            </a:r>
            <a:r>
              <a:rPr lang="en-US" sz="3200" b="1" spc="-1" dirty="0" err="1">
                <a:solidFill>
                  <a:srgbClr val="FFCC00"/>
                </a:solidFill>
                <a:latin typeface="Garamond"/>
              </a:rPr>
              <a:t>живет</a:t>
            </a:r>
            <a:r>
              <a:rPr lang="en-US" sz="3200" b="1" spc="-1" dirty="0">
                <a:solidFill>
                  <a:srgbClr val="FFCC00"/>
                </a:solidFill>
                <a:latin typeface="Garamond"/>
              </a:rPr>
              <a:t>. </a:t>
            </a:r>
            <a:r>
              <a:rPr dirty="0">
                <a:solidFill>
                  <a:prstClr val="black"/>
                </a:solidFill>
              </a:rPr>
              <a:t/>
            </a:r>
            <a:br>
              <a:rPr dirty="0">
                <a:solidFill>
                  <a:prstClr val="black"/>
                </a:solidFill>
              </a:rPr>
            </a:br>
            <a:r>
              <a:rPr lang="en-US" sz="3200" b="1" spc="-1" dirty="0" err="1">
                <a:solidFill>
                  <a:srgbClr val="FFCC00"/>
                </a:solidFill>
                <a:latin typeface="Garamond"/>
              </a:rPr>
              <a:t>Все</a:t>
            </a:r>
            <a:r>
              <a:rPr lang="en-US" sz="3200" b="1" spc="-1" dirty="0">
                <a:solidFill>
                  <a:srgbClr val="FFCC00"/>
                </a:solidFill>
                <a:latin typeface="Garamond"/>
              </a:rPr>
              <a:t> </a:t>
            </a:r>
            <a:r>
              <a:rPr lang="en-US" sz="3200" b="1" spc="-1" dirty="0" err="1">
                <a:solidFill>
                  <a:srgbClr val="FFCC00"/>
                </a:solidFill>
                <a:latin typeface="Garamond"/>
              </a:rPr>
              <a:t>народы</a:t>
            </a:r>
            <a:r>
              <a:rPr lang="en-US" sz="3200" b="1" spc="-1" dirty="0">
                <a:solidFill>
                  <a:srgbClr val="FFCC00"/>
                </a:solidFill>
                <a:latin typeface="Garamond"/>
              </a:rPr>
              <a:t>, </a:t>
            </a:r>
            <a:r>
              <a:rPr lang="en-US" sz="3200" b="1" spc="-1" dirty="0" err="1">
                <a:solidFill>
                  <a:srgbClr val="FFCC00"/>
                </a:solidFill>
                <a:latin typeface="Garamond"/>
              </a:rPr>
              <a:t>как</a:t>
            </a:r>
            <a:r>
              <a:rPr lang="en-US" sz="3200" b="1" spc="-1" dirty="0">
                <a:solidFill>
                  <a:srgbClr val="FFCC00"/>
                </a:solidFill>
                <a:latin typeface="Garamond"/>
              </a:rPr>
              <a:t> </a:t>
            </a:r>
            <a:r>
              <a:rPr lang="en-US" sz="3200" b="1" spc="-1" dirty="0" err="1">
                <a:solidFill>
                  <a:srgbClr val="FFCC00"/>
                </a:solidFill>
                <a:latin typeface="Garamond"/>
              </a:rPr>
              <a:t>братья</a:t>
            </a:r>
            <a:r>
              <a:rPr lang="en-US" sz="3200" b="1" spc="-1" dirty="0">
                <a:solidFill>
                  <a:srgbClr val="FFCC00"/>
                </a:solidFill>
                <a:latin typeface="Garamond"/>
              </a:rPr>
              <a:t> </a:t>
            </a:r>
            <a:r>
              <a:rPr lang="en-US" sz="3200" b="1" spc="-1" dirty="0" err="1">
                <a:solidFill>
                  <a:srgbClr val="FFCC00"/>
                </a:solidFill>
                <a:latin typeface="Garamond"/>
              </a:rPr>
              <a:t>равны</a:t>
            </a:r>
            <a:r>
              <a:rPr lang="en-US" sz="3200" b="1" spc="-1" dirty="0">
                <a:solidFill>
                  <a:srgbClr val="FFCC00"/>
                </a:solidFill>
                <a:latin typeface="Garamond"/>
              </a:rPr>
              <a:t>, </a:t>
            </a:r>
            <a:r>
              <a:rPr dirty="0">
                <a:solidFill>
                  <a:prstClr val="black"/>
                </a:solidFill>
              </a:rPr>
              <a:t/>
            </a:r>
            <a:br>
              <a:rPr dirty="0">
                <a:solidFill>
                  <a:prstClr val="black"/>
                </a:solidFill>
              </a:rPr>
            </a:br>
            <a:r>
              <a:rPr lang="en-US" sz="3200" b="1" spc="-1" dirty="0" err="1">
                <a:solidFill>
                  <a:srgbClr val="FFCC00"/>
                </a:solidFill>
                <a:latin typeface="Garamond"/>
              </a:rPr>
              <a:t>Всем</a:t>
            </a:r>
            <a:r>
              <a:rPr lang="en-US" sz="3200" b="1" spc="-1" dirty="0">
                <a:solidFill>
                  <a:srgbClr val="FFCC00"/>
                </a:solidFill>
                <a:latin typeface="Garamond"/>
              </a:rPr>
              <a:t> </a:t>
            </a:r>
            <a:r>
              <a:rPr lang="en-US" sz="3200" b="1" spc="-1" dirty="0" err="1">
                <a:solidFill>
                  <a:srgbClr val="FFCC00"/>
                </a:solidFill>
                <a:latin typeface="Garamond"/>
              </a:rPr>
              <a:t>народам</a:t>
            </a:r>
            <a:r>
              <a:rPr lang="en-US" sz="3200" b="1" spc="-1" dirty="0">
                <a:solidFill>
                  <a:srgbClr val="FFCC00"/>
                </a:solidFill>
                <a:latin typeface="Garamond"/>
              </a:rPr>
              <a:t> — </a:t>
            </a:r>
            <a:r>
              <a:rPr lang="en-US" sz="3200" b="1" spc="-1" dirty="0" err="1">
                <a:solidFill>
                  <a:srgbClr val="FFCC00"/>
                </a:solidFill>
                <a:latin typeface="Garamond"/>
              </a:rPr>
              <a:t>любовь</a:t>
            </a:r>
            <a:r>
              <a:rPr lang="en-US" sz="3200" b="1" spc="-1" dirty="0">
                <a:solidFill>
                  <a:srgbClr val="FFCC00"/>
                </a:solidFill>
                <a:latin typeface="Garamond"/>
              </a:rPr>
              <a:t> и </a:t>
            </a:r>
            <a:r>
              <a:rPr lang="en-US" sz="3200" b="1" spc="-1" dirty="0" err="1">
                <a:solidFill>
                  <a:srgbClr val="FFCC00"/>
                </a:solidFill>
                <a:latin typeface="Garamond"/>
              </a:rPr>
              <a:t>почет</a:t>
            </a:r>
            <a:r>
              <a:rPr lang="en-US" sz="3200" b="1" spc="-1" dirty="0">
                <a:solidFill>
                  <a:srgbClr val="FFCC00"/>
                </a:solidFill>
                <a:latin typeface="Garamond"/>
              </a:rPr>
              <a:t>. </a:t>
            </a:r>
            <a:r>
              <a:rPr dirty="0">
                <a:solidFill>
                  <a:prstClr val="black"/>
                </a:solidFill>
              </a:rPr>
              <a:t/>
            </a:r>
            <a:br>
              <a:rPr dirty="0">
                <a:solidFill>
                  <a:prstClr val="black"/>
                </a:solidFill>
              </a:rPr>
            </a:br>
            <a:r>
              <a:rPr lang="en-US" sz="3200" b="1" spc="-1" dirty="0" err="1">
                <a:solidFill>
                  <a:srgbClr val="FFCC00"/>
                </a:solidFill>
                <a:latin typeface="Garamond"/>
              </a:rPr>
              <a:t>Мир</a:t>
            </a:r>
            <a:r>
              <a:rPr lang="en-US" sz="3200" b="1" spc="-1" dirty="0">
                <a:solidFill>
                  <a:srgbClr val="FFCC00"/>
                </a:solidFill>
                <a:latin typeface="Garamond"/>
              </a:rPr>
              <a:t> — </a:t>
            </a:r>
            <a:r>
              <a:rPr lang="en-US" sz="3200" b="1" spc="-1" dirty="0" err="1">
                <a:solidFill>
                  <a:srgbClr val="FFCC00"/>
                </a:solidFill>
                <a:latin typeface="Garamond"/>
              </a:rPr>
              <a:t>солнышку</a:t>
            </a:r>
            <a:r>
              <a:rPr lang="en-US" sz="3200" b="1" spc="-1" dirty="0">
                <a:solidFill>
                  <a:srgbClr val="FFCC00"/>
                </a:solidFill>
                <a:latin typeface="Garamond"/>
              </a:rPr>
              <a:t> и </a:t>
            </a:r>
            <a:r>
              <a:rPr lang="en-US" sz="3200" b="1" spc="-1" dirty="0" err="1">
                <a:solidFill>
                  <a:srgbClr val="FFCC00"/>
                </a:solidFill>
                <a:latin typeface="Garamond"/>
              </a:rPr>
              <a:t>детям</a:t>
            </a:r>
            <a:r>
              <a:rPr lang="en-US" sz="3200" b="1" spc="-1" dirty="0">
                <a:solidFill>
                  <a:srgbClr val="FFCC00"/>
                </a:solidFill>
                <a:latin typeface="Garamond"/>
              </a:rPr>
              <a:t>, </a:t>
            </a:r>
            <a:r>
              <a:rPr dirty="0">
                <a:solidFill>
                  <a:prstClr val="black"/>
                </a:solidFill>
              </a:rPr>
              <a:t/>
            </a:r>
            <a:br>
              <a:rPr dirty="0">
                <a:solidFill>
                  <a:prstClr val="black"/>
                </a:solidFill>
              </a:rPr>
            </a:br>
            <a:r>
              <a:rPr lang="en-US" sz="3200" b="1" spc="-1" dirty="0" err="1">
                <a:solidFill>
                  <a:srgbClr val="FFCC00"/>
                </a:solidFill>
                <a:latin typeface="Garamond"/>
              </a:rPr>
              <a:t>Мир</a:t>
            </a:r>
            <a:r>
              <a:rPr lang="en-US" sz="3200" b="1" spc="-1" dirty="0">
                <a:solidFill>
                  <a:srgbClr val="FFCC00"/>
                </a:solidFill>
                <a:latin typeface="Garamond"/>
              </a:rPr>
              <a:t> — </a:t>
            </a:r>
            <a:r>
              <a:rPr lang="en-US" sz="3200" b="1" spc="-1" dirty="0" err="1">
                <a:solidFill>
                  <a:srgbClr val="FFCC00"/>
                </a:solidFill>
                <a:latin typeface="Garamond"/>
              </a:rPr>
              <a:t>природе</a:t>
            </a:r>
            <a:r>
              <a:rPr lang="en-US" sz="3200" b="1" spc="-1" dirty="0">
                <a:solidFill>
                  <a:srgbClr val="FFCC00"/>
                </a:solidFill>
                <a:latin typeface="Garamond"/>
              </a:rPr>
              <a:t>, </a:t>
            </a:r>
            <a:r>
              <a:rPr lang="en-US" sz="3200" b="1" spc="-1" dirty="0" err="1">
                <a:solidFill>
                  <a:srgbClr val="FFCC00"/>
                </a:solidFill>
                <a:latin typeface="Garamond"/>
              </a:rPr>
              <a:t>мир</a:t>
            </a:r>
            <a:r>
              <a:rPr lang="en-US" sz="3200" b="1" spc="-1" dirty="0">
                <a:solidFill>
                  <a:srgbClr val="FFCC00"/>
                </a:solidFill>
                <a:latin typeface="Garamond"/>
              </a:rPr>
              <a:t> — </a:t>
            </a:r>
            <a:r>
              <a:rPr lang="en-US" sz="3200" b="1" spc="-1" dirty="0" err="1">
                <a:solidFill>
                  <a:srgbClr val="FFCC00"/>
                </a:solidFill>
                <a:latin typeface="Garamond"/>
              </a:rPr>
              <a:t>весне</a:t>
            </a:r>
            <a:r>
              <a:rPr lang="en-US" sz="3200" b="1" spc="-1" dirty="0">
                <a:solidFill>
                  <a:srgbClr val="FFCC00"/>
                </a:solidFill>
                <a:latin typeface="Garamond"/>
              </a:rPr>
              <a:t>! </a:t>
            </a:r>
            <a:r>
              <a:rPr dirty="0">
                <a:solidFill>
                  <a:prstClr val="black"/>
                </a:solidFill>
              </a:rPr>
              <a:t/>
            </a:r>
            <a:br>
              <a:rPr dirty="0">
                <a:solidFill>
                  <a:prstClr val="black"/>
                </a:solidFill>
              </a:rPr>
            </a:br>
            <a:r>
              <a:rPr lang="en-US" sz="3200" b="1" spc="-1" dirty="0" err="1">
                <a:solidFill>
                  <a:srgbClr val="FFCC00"/>
                </a:solidFill>
                <a:latin typeface="Garamond"/>
              </a:rPr>
              <a:t>Мир</a:t>
            </a:r>
            <a:r>
              <a:rPr lang="en-US" sz="3200" b="1" spc="-1" dirty="0">
                <a:solidFill>
                  <a:srgbClr val="FFCC00"/>
                </a:solidFill>
                <a:latin typeface="Garamond"/>
              </a:rPr>
              <a:t> — </a:t>
            </a:r>
            <a:r>
              <a:rPr lang="en-US" sz="3200" b="1" spc="-1" dirty="0" err="1">
                <a:solidFill>
                  <a:srgbClr val="FFCC00"/>
                </a:solidFill>
                <a:latin typeface="Garamond"/>
              </a:rPr>
              <a:t>былинке</a:t>
            </a:r>
            <a:r>
              <a:rPr lang="en-US" sz="3200" b="1" spc="-1" dirty="0">
                <a:solidFill>
                  <a:srgbClr val="FFCC00"/>
                </a:solidFill>
                <a:latin typeface="Garamond"/>
              </a:rPr>
              <a:t>, </a:t>
            </a:r>
            <a:r>
              <a:rPr lang="en-US" sz="3200" b="1" spc="-1" dirty="0" err="1">
                <a:solidFill>
                  <a:srgbClr val="FFCC00"/>
                </a:solidFill>
                <a:latin typeface="Garamond"/>
              </a:rPr>
              <a:t>мир</a:t>
            </a:r>
            <a:r>
              <a:rPr lang="en-US" sz="3200" b="1" spc="-1" dirty="0">
                <a:solidFill>
                  <a:srgbClr val="FFCC00"/>
                </a:solidFill>
                <a:latin typeface="Garamond"/>
              </a:rPr>
              <a:t> — </a:t>
            </a:r>
            <a:r>
              <a:rPr lang="en-US" sz="3200" b="1" spc="-1" dirty="0" err="1">
                <a:solidFill>
                  <a:srgbClr val="FFCC00"/>
                </a:solidFill>
                <a:latin typeface="Garamond"/>
              </a:rPr>
              <a:t>планете</a:t>
            </a:r>
            <a:r>
              <a:rPr lang="en-US" sz="3200" b="1" spc="-1" dirty="0">
                <a:solidFill>
                  <a:srgbClr val="FFCC00"/>
                </a:solidFill>
                <a:latin typeface="Garamond"/>
              </a:rPr>
              <a:t>! </a:t>
            </a:r>
            <a:r>
              <a:rPr dirty="0">
                <a:solidFill>
                  <a:prstClr val="black"/>
                </a:solidFill>
              </a:rPr>
              <a:t/>
            </a:r>
            <a:br>
              <a:rPr dirty="0">
                <a:solidFill>
                  <a:prstClr val="black"/>
                </a:solidFill>
              </a:rPr>
            </a:br>
            <a:r>
              <a:rPr lang="en-US" sz="3200" b="1" spc="-1" dirty="0" err="1">
                <a:solidFill>
                  <a:srgbClr val="FFCC00"/>
                </a:solidFill>
                <a:latin typeface="Garamond"/>
              </a:rPr>
              <a:t>Мир</a:t>
            </a:r>
            <a:r>
              <a:rPr lang="en-US" sz="3200" b="1" spc="-1" dirty="0">
                <a:solidFill>
                  <a:srgbClr val="FFCC00"/>
                </a:solidFill>
                <a:latin typeface="Garamond"/>
              </a:rPr>
              <a:t> — </a:t>
            </a:r>
            <a:r>
              <a:rPr lang="en-US" sz="3200" b="1" spc="-1" dirty="0" err="1">
                <a:solidFill>
                  <a:srgbClr val="FFCC00"/>
                </a:solidFill>
                <a:latin typeface="Garamond"/>
              </a:rPr>
              <a:t>всем</a:t>
            </a:r>
            <a:r>
              <a:rPr lang="en-US" sz="3200" b="1" spc="-1" dirty="0">
                <a:solidFill>
                  <a:srgbClr val="FFCC00"/>
                </a:solidFill>
                <a:latin typeface="Garamond"/>
              </a:rPr>
              <a:t> </a:t>
            </a:r>
            <a:r>
              <a:rPr lang="en-US" sz="3200" b="1" spc="-1" dirty="0" err="1">
                <a:solidFill>
                  <a:srgbClr val="FFCC00"/>
                </a:solidFill>
                <a:latin typeface="Garamond"/>
              </a:rPr>
              <a:t>людям</a:t>
            </a:r>
            <a:r>
              <a:rPr lang="en-US" sz="3200" b="1" spc="-1" dirty="0">
                <a:solidFill>
                  <a:srgbClr val="FFCC00"/>
                </a:solidFill>
                <a:latin typeface="Garamond"/>
              </a:rPr>
              <a:t> </a:t>
            </a:r>
            <a:r>
              <a:rPr lang="en-US" sz="3200" b="1" spc="-1" dirty="0" err="1">
                <a:solidFill>
                  <a:srgbClr val="FFCC00"/>
                </a:solidFill>
                <a:latin typeface="Garamond"/>
              </a:rPr>
              <a:t>на</a:t>
            </a:r>
            <a:r>
              <a:rPr lang="en-US" sz="3200" b="1" spc="-1" dirty="0">
                <a:solidFill>
                  <a:srgbClr val="FFCC00"/>
                </a:solidFill>
                <a:latin typeface="Garamond"/>
              </a:rPr>
              <a:t> </a:t>
            </a:r>
            <a:r>
              <a:rPr lang="en-US" sz="3200" b="1" spc="-1" dirty="0" err="1">
                <a:solidFill>
                  <a:srgbClr val="FFCC00"/>
                </a:solidFill>
                <a:latin typeface="Garamond"/>
              </a:rPr>
              <a:t>Земле</a:t>
            </a:r>
            <a:r>
              <a:rPr lang="en-US" sz="3200" b="1" spc="-1" dirty="0">
                <a:solidFill>
                  <a:srgbClr val="FFCC00"/>
                </a:solidFill>
                <a:latin typeface="Garamond"/>
              </a:rPr>
              <a:t>!</a:t>
            </a:r>
            <a:r>
              <a:rPr lang="en-US" sz="4400" b="1" spc="-1" dirty="0">
                <a:solidFill>
                  <a:srgbClr val="E5E5FF"/>
                </a:solidFill>
                <a:latin typeface="Garamond"/>
              </a:rPr>
              <a:t> </a:t>
            </a:r>
          </a:p>
        </p:txBody>
      </p:sp>
      <p:sp>
        <p:nvSpPr>
          <p:cNvPr id="159" name="TextShape 2"/>
          <p:cNvSpPr txBox="1"/>
          <p:nvPr/>
        </p:nvSpPr>
        <p:spPr>
          <a:xfrm>
            <a:off x="9900720" y="1600200"/>
            <a:ext cx="574920" cy="452592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>
            <a:normAutofit fontScale="98000"/>
          </a:bodyPr>
          <a:lstStyle/>
          <a:p>
            <a:endParaRPr lang="en-US" sz="3200" spc="-1">
              <a:solidFill>
                <a:srgbClr val="FFFFFF"/>
              </a:solidFill>
              <a:latin typeface="Garamond"/>
            </a:endParaRPr>
          </a:p>
        </p:txBody>
      </p:sp>
    </p:spTree>
    <p:extLst>
      <p:ext uri="{BB962C8B-B14F-4D97-AF65-F5344CB8AC3E}">
        <p14:creationId xmlns:p14="http://schemas.microsoft.com/office/powerpoint/2010/main" val="1729570655"/>
      </p:ext>
    </p:extLst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7" dur="10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repl">
                                        <p:cTn id="8" dur="10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9" dur="898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0" dur="1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3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TextShape 1"/>
          <p:cNvSpPr txBox="1"/>
          <p:nvPr/>
        </p:nvSpPr>
        <p:spPr>
          <a:xfrm>
            <a:off x="179280" y="274680"/>
            <a:ext cx="8785440" cy="639432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ctr">
            <a:spAutoFit/>
          </a:bodyPr>
          <a:lstStyle/>
          <a:p>
            <a:pPr algn="ctr"/>
            <a:endParaRPr lang="en-US" sz="4400" b="1" spc="-1">
              <a:solidFill>
                <a:srgbClr val="E5E5FF"/>
              </a:solidFill>
              <a:latin typeface="Garamond"/>
            </a:endParaRPr>
          </a:p>
        </p:txBody>
      </p:sp>
      <p:sp>
        <p:nvSpPr>
          <p:cNvPr id="161" name="TextShape 2"/>
          <p:cNvSpPr txBox="1"/>
          <p:nvPr/>
        </p:nvSpPr>
        <p:spPr>
          <a:xfrm>
            <a:off x="9828000" y="1600200"/>
            <a:ext cx="431640" cy="452592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>
            <a:normAutofit fontScale="98000"/>
          </a:bodyPr>
          <a:lstStyle/>
          <a:p>
            <a:endParaRPr lang="en-US" sz="3200" spc="-1">
              <a:solidFill>
                <a:srgbClr val="FFFFFF"/>
              </a:solidFill>
              <a:latin typeface="Garamond"/>
            </a:endParaRPr>
          </a:p>
        </p:txBody>
      </p:sp>
      <p:pic>
        <p:nvPicPr>
          <p:cNvPr id="162" name="Рисунок 161"/>
          <p:cNvPicPr/>
          <p:nvPr/>
        </p:nvPicPr>
        <p:blipFill>
          <a:blip r:embed="rId2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7268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</TotalTime>
  <Words>304</Words>
  <Application>Microsoft Office PowerPoint</Application>
  <PresentationFormat>Экран (4:3)</PresentationFormat>
  <Paragraphs>11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18</vt:i4>
      </vt:variant>
    </vt:vector>
  </HeadingPairs>
  <TitlesOfParts>
    <vt:vector size="20" baseType="lpstr">
      <vt:lpstr>Office Theme</vt:lpstr>
      <vt:lpstr>1_Office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4</cp:revision>
  <dcterms:created xsi:type="dcterms:W3CDTF">2020-04-21T08:43:40Z</dcterms:created>
  <dcterms:modified xsi:type="dcterms:W3CDTF">2020-04-21T09:22:02Z</dcterms:modified>
</cp:coreProperties>
</file>