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9" r:id="rId2"/>
    <p:sldId id="278" r:id="rId3"/>
    <p:sldId id="256" r:id="rId4"/>
    <p:sldId id="267" r:id="rId5"/>
    <p:sldId id="270" r:id="rId6"/>
    <p:sldId id="258" r:id="rId7"/>
    <p:sldId id="261" r:id="rId8"/>
    <p:sldId id="262" r:id="rId9"/>
    <p:sldId id="259" r:id="rId10"/>
    <p:sldId id="273" r:id="rId11"/>
    <p:sldId id="271" r:id="rId12"/>
    <p:sldId id="269" r:id="rId13"/>
    <p:sldId id="265" r:id="rId14"/>
    <p:sldId id="272" r:id="rId15"/>
    <p:sldId id="275" r:id="rId16"/>
    <p:sldId id="260" r:id="rId17"/>
    <p:sldId id="257" r:id="rId18"/>
    <p:sldId id="268" r:id="rId19"/>
    <p:sldId id="274" r:id="rId20"/>
    <p:sldId id="264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9933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08.04.2020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08.04.2020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08.04.2020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3733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08.04.2020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00B0F0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rgbClr val="00B0F0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rgbClr val="00B0F0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rgbClr val="00B0F0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rgbClr val="00B0F0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rgbClr val="00B0F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43174" y="285728"/>
            <a:ext cx="3857652" cy="171451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Благородные поступки </a:t>
            </a:r>
            <a:br>
              <a:rPr lang="ru-RU" dirty="0" smtClean="0"/>
            </a:br>
            <a:r>
              <a:rPr lang="ru-RU" dirty="0" smtClean="0"/>
              <a:t>Аль Фараби</a:t>
            </a:r>
            <a:endParaRPr lang="ru-RU" dirty="0"/>
          </a:p>
        </p:txBody>
      </p:sp>
      <p:pic>
        <p:nvPicPr>
          <p:cNvPr id="4" name="Рисунок 4" descr="C:\Users\Olga\Desktop\Новая папка\Untitled-4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624" y="285728"/>
            <a:ext cx="2357425" cy="1643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Содержимое 4" descr="C:\Documents and Settings\User\Рабочий стол\атбосар 4.jpg"/>
          <p:cNvPicPr>
            <a:picLocks noGrp="1"/>
          </p:cNvPicPr>
          <p:nvPr>
            <p:ph idx="1"/>
          </p:nvPr>
        </p:nvPicPr>
        <p:blipFill>
          <a:blip r:embed="rId3" cstate="print"/>
          <a:srcRect t="17475" b="18076"/>
          <a:stretch>
            <a:fillRect/>
          </a:stretch>
        </p:blipFill>
        <p:spPr bwMode="auto">
          <a:xfrm>
            <a:off x="6715140" y="357166"/>
            <a:ext cx="2071702" cy="1500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38" name="AutoShape 2" descr="Аль-Фараби: биография и философия | NUR.K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4339" name="Picture 3" descr="C:\Users\Пользователь\Desktop\а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8596" y="2071678"/>
            <a:ext cx="5000660" cy="3214710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7858148" y="0"/>
            <a:ext cx="128585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5929322" y="4143380"/>
            <a:ext cx="250033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Подготовила </a:t>
            </a:r>
          </a:p>
          <a:p>
            <a:r>
              <a:rPr lang="ru-RU" dirty="0" smtClean="0"/>
              <a:t>Библиотекарь СШ №5</a:t>
            </a:r>
          </a:p>
          <a:p>
            <a:r>
              <a:rPr lang="ru-RU" dirty="0" smtClean="0"/>
              <a:t>Суфтина Т.А.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C:\Users\Батя\Desktop\2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956674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Батя\Desktop\img24 (1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6704985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41763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Батя\Desktop\1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0591570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Батя\Desktop\1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5735970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Батя\Desktop\img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3730035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Батя\Desktop\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1852854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Батя\Desktop\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2536258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AutoShape 2" descr="C:\Users\%D0%91%D0%B0%D1%82%D1%8F\Desktop\6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6" name="Picture 2" descr="C:\Users\Батя\Desktop\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6696614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Батя\Desktop\2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1143059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Батя\Desktop\2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7349157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Батя\Desktop\1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42908" y="0"/>
            <a:ext cx="928690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7527083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Батя\Desktop\1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1868" y="4071942"/>
            <a:ext cx="5086328" cy="2168509"/>
          </a:xfrm>
        </p:spPr>
        <p:txBody>
          <a:bodyPr>
            <a:normAutofit fontScale="92500"/>
          </a:bodyPr>
          <a:lstStyle/>
          <a:p>
            <a:pPr algn="ctr">
              <a:buNone/>
            </a:pPr>
            <a:r>
              <a:rPr lang="ru-RU" dirty="0" smtClean="0"/>
              <a:t>   </a:t>
            </a:r>
            <a:r>
              <a:rPr lang="ru-RU" sz="4400" b="1" dirty="0" smtClean="0">
                <a:solidFill>
                  <a:srgbClr val="339933"/>
                </a:solidFill>
              </a:rPr>
              <a:t>Человек стал человеком</a:t>
            </a:r>
          </a:p>
          <a:p>
            <a:pPr algn="ctr">
              <a:buNone/>
            </a:pPr>
            <a:r>
              <a:rPr lang="ru-RU" sz="4400" b="1" dirty="0" smtClean="0">
                <a:solidFill>
                  <a:srgbClr val="339933"/>
                </a:solidFill>
              </a:rPr>
              <a:t>    благодаря разуму.</a:t>
            </a:r>
            <a:endParaRPr lang="ru-RU" sz="4400" b="1" dirty="0">
              <a:solidFill>
                <a:srgbClr val="3399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365782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Батя\Desktop\2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4282" y="4500570"/>
            <a:ext cx="3857652" cy="1714512"/>
          </a:xfrm>
          <a:solidFill>
            <a:schemeClr val="bg2">
              <a:lumMod val="75000"/>
            </a:schemeClr>
          </a:solidFill>
        </p:spPr>
        <p:txBody>
          <a:bodyPr>
            <a:normAutofit fontScale="62500" lnSpcReduction="20000"/>
          </a:bodyPr>
          <a:lstStyle/>
          <a:p>
            <a:pPr algn="ctr">
              <a:buNone/>
            </a:pP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Абу Насыр Аль-Фараби (870-950)</a:t>
            </a:r>
          </a:p>
          <a:p>
            <a:pPr>
              <a:buNone/>
            </a:pPr>
            <a:r>
              <a:rPr lang="ru-RU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В мире самое легкое поучать других, самое трудное –понять с</a:t>
            </a:r>
            <a:r>
              <a:rPr lang="ru-RU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ебя</a:t>
            </a:r>
            <a:endParaRPr lang="ru-RU" sz="4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362163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Батя\Desktop\2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7291" b="3573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:\Users\Пользователь\Desktop\альф.jpg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571472" y="285728"/>
            <a:ext cx="2571768" cy="3071834"/>
          </a:xfrm>
          <a:prstGeom prst="rect">
            <a:avLst/>
          </a:prstGeom>
          <a:noFill/>
        </p:spPr>
      </p:pic>
      <p:pic>
        <p:nvPicPr>
          <p:cNvPr id="1026" name="Picture 2" descr="C:\Users\Пользователь\Desktop\аЛЬФАРАБИ НА ПОЧТОВОЙ МАРКЕ иРАНА 1950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00760" y="285728"/>
            <a:ext cx="2455872" cy="30718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2228009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Батя\Desktop\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8101141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2" name="Picture 4" descr="C:\Users\Батя\Desktop\screen1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8530760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Батя\Desktop\1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7628724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Батя\Desktop\2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52400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6441290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60648"/>
            <a:ext cx="8229600" cy="1143000"/>
          </a:xfrm>
        </p:spPr>
        <p:txBody>
          <a:bodyPr/>
          <a:lstStyle/>
          <a:p>
            <a:endParaRPr lang="ru-RU"/>
          </a:p>
        </p:txBody>
      </p:sp>
      <p:pic>
        <p:nvPicPr>
          <p:cNvPr id="2050" name="Picture 2" descr="C:\Users\Батя\Desktop\12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83661313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3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Тема3</Template>
  <TotalTime>94</TotalTime>
  <Words>37</Words>
  <Application>Microsoft Office PowerPoint</Application>
  <PresentationFormat>Экран (4:3)</PresentationFormat>
  <Paragraphs>8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Тема3</vt:lpstr>
      <vt:lpstr>Благородные поступки  Аль Фараби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Батя</dc:creator>
  <cp:lastModifiedBy>Пользователь Windows</cp:lastModifiedBy>
  <cp:revision>24</cp:revision>
  <dcterms:created xsi:type="dcterms:W3CDTF">2020-04-05T09:41:56Z</dcterms:created>
  <dcterms:modified xsi:type="dcterms:W3CDTF">2020-04-08T16:05:01Z</dcterms:modified>
</cp:coreProperties>
</file>