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8" r:id="rId4"/>
    <p:sldId id="257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031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92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950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656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043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901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87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425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82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326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2813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275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1494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634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799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44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064B4-1ECB-4D7E-9748-B3F739F645B8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D8CF568-22ED-4241-B6B7-C5B504FB8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4804" y="220893"/>
            <a:ext cx="7766936" cy="73445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КГУ «Средняя школа № 5 города Атбасар отдела образования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Атбасарского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района»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0338" y="1580588"/>
            <a:ext cx="7766936" cy="1681227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err="1" smtClean="0">
                <a:solidFill>
                  <a:schemeClr val="accent2">
                    <a:lumMod val="75000"/>
                  </a:schemeClr>
                </a:solidFill>
              </a:rPr>
              <a:t>Кинезиология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</a:rPr>
              <a:t>спешит на помощь</a:t>
            </a:r>
            <a:endParaRPr lang="ru-RU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1457" y="51666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Подготовила: Самсонова Галина Николаевна</a:t>
            </a:r>
          </a:p>
          <a:p>
            <a:r>
              <a:rPr lang="ru-RU" dirty="0"/>
              <a:t>                              Педагог - психолог</a:t>
            </a:r>
          </a:p>
        </p:txBody>
      </p:sp>
    </p:spTree>
    <p:extLst>
      <p:ext uri="{BB962C8B-B14F-4D97-AF65-F5344CB8AC3E}">
        <p14:creationId xmlns:p14="http://schemas.microsoft.com/office/powerpoint/2010/main" val="424822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3278" y="396648"/>
            <a:ext cx="9885751" cy="779009"/>
          </a:xfrm>
        </p:spPr>
        <p:txBody>
          <a:bodyPr/>
          <a:lstStyle/>
          <a:p>
            <a:pPr algn="ctr"/>
            <a:r>
              <a:rPr lang="ru-RU" sz="4000" b="1" dirty="0" err="1" smtClean="0"/>
              <a:t>Кинезиология</a:t>
            </a:r>
            <a:r>
              <a:rPr lang="ru-RU" sz="4000" b="1" dirty="0" smtClean="0"/>
              <a:t> спешит на помощь!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343" y="1380203"/>
            <a:ext cx="9349619" cy="5252825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9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устали? Не можете сосредоточиться? Хочется все бросить?                                                               Вам поможет </a:t>
            </a:r>
            <a:r>
              <a:rPr lang="ru-RU" sz="96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кинезиология</a:t>
            </a:r>
            <a:r>
              <a:rPr lang="ru-RU" sz="9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just"/>
            <a:r>
              <a:rPr lang="ru-RU" sz="1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Кинезиология</a:t>
            </a:r>
            <a:r>
              <a:rPr lang="ru-RU" sz="1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это наука о развитии умственных способностей и физического здоровья через определенные двигательные упражнения. Истоки этой науки можно проследить в Древней Греции, в индийской йоге, в фольклорных пальчиковых играх в Древней Руси Все эти системы основаны на основах </a:t>
            </a:r>
            <a:r>
              <a:rPr lang="ru-RU" sz="11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кинезиологии</a:t>
            </a:r>
            <a:r>
              <a:rPr lang="ru-RU" sz="1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специальные движения поддерживают и усиливают активность мозга. Современные </a:t>
            </a:r>
            <a:r>
              <a:rPr lang="ru-RU" sz="11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кинезиологические</a:t>
            </a:r>
            <a:r>
              <a:rPr lang="ru-RU" sz="1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направлены на активизацию различных отделов коры головного мозга, ее больших полушарий, что позволяет развивать способности человека.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535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993875" y="549660"/>
            <a:ext cx="309804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Упражнения улучшают </a:t>
            </a:r>
            <a:r>
              <a:rPr lang="ru-RU" sz="2400" dirty="0"/>
              <a:t>мыслительную деятельность, </a:t>
            </a:r>
            <a:endParaRPr lang="ru-RU" sz="2400" dirty="0" smtClean="0"/>
          </a:p>
          <a:p>
            <a:r>
              <a:rPr lang="ru-RU" sz="2400" dirty="0" smtClean="0"/>
              <a:t>синхронизируют </a:t>
            </a:r>
            <a:r>
              <a:rPr lang="ru-RU" sz="2400" dirty="0"/>
              <a:t>работу полушарий, способствуют улучшению запоминания, повышают устойчивость внимания, </a:t>
            </a:r>
            <a:endParaRPr lang="ru-RU" sz="2400" dirty="0" smtClean="0"/>
          </a:p>
          <a:p>
            <a:r>
              <a:rPr lang="ru-RU" sz="2400" dirty="0" smtClean="0"/>
              <a:t>облегчают </a:t>
            </a:r>
            <a:r>
              <a:rPr lang="ru-RU" sz="2400" dirty="0"/>
              <a:t>процесс письма.</a:t>
            </a:r>
          </a:p>
        </p:txBody>
      </p:sp>
    </p:spTree>
    <p:extLst>
      <p:ext uri="{BB962C8B-B14F-4D97-AF65-F5344CB8AC3E}">
        <p14:creationId xmlns:p14="http://schemas.microsoft.com/office/powerpoint/2010/main" val="328371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86504" y="4555998"/>
            <a:ext cx="4963259" cy="2076813"/>
          </a:xfrm>
        </p:spPr>
        <p:txBody>
          <a:bodyPr>
            <a:noAutofit/>
          </a:bodyPr>
          <a:lstStyle/>
          <a:p>
            <a:pPr fontAlgn="base"/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«Уши».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2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Расправить и растянуть внешний край каждого уха одноименной рукой в направлении вверх - наружу от верхней части к мочке уха (5 раз). Помассировать ушную раковину.</a:t>
            </a:r>
            <a:br>
              <a:rPr lang="ru-RU" sz="20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16790" y="2305732"/>
            <a:ext cx="5180973" cy="2005012"/>
          </a:xfrm>
        </p:spPr>
        <p:txBody>
          <a:bodyPr/>
          <a:lstStyle/>
          <a:p>
            <a:pPr marL="0" indent="0" fontAlgn="base">
              <a:buNone/>
            </a:pPr>
            <a:r>
              <a:rPr lang="ru-RU" b="1" dirty="0"/>
              <a:t>«Колечко»</a:t>
            </a:r>
            <a:endParaRPr lang="ru-RU" dirty="0"/>
          </a:p>
          <a:p>
            <a:pPr marL="0" indent="0" fontAlgn="base">
              <a:buNone/>
            </a:pPr>
            <a:r>
              <a:rPr lang="ru-RU" dirty="0"/>
              <a:t>Поочередно и как можно быстрее перебирать пальцы рук, соединяя кольцо с большим пальцем указательный, средний и т.д.; в обратном порядке – от мизинца к указательному пальцу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9095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68790" y="11221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b="1" dirty="0"/>
              <a:t>«Кулак-ребро-ладонь»</a:t>
            </a:r>
            <a:endParaRPr lang="ru-RU" dirty="0"/>
          </a:p>
          <a:p>
            <a:pPr fontAlgn="base"/>
            <a:r>
              <a:rPr lang="ru-RU" dirty="0"/>
              <a:t>Ребенку показывают три положения ладони на плоскости стола, последовательно сменяющие друг друга: ладонь, сжатая в кулак, - ладонь ребром – выпрямленная ладонь. Упражнение выполняют сначала правой рукой, потом левой, затем двумя руками.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69809" t="36682" r="1829" b="36380"/>
          <a:stretch/>
        </p:blipFill>
        <p:spPr>
          <a:xfrm>
            <a:off x="10355908" y="293914"/>
            <a:ext cx="1350736" cy="19449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6504" y="2305732"/>
            <a:ext cx="2591827" cy="190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7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08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47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3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125</TotalTime>
  <Words>147</Words>
  <Application>Microsoft Office PowerPoint</Application>
  <PresentationFormat>Широкоэкранный</PresentationFormat>
  <Paragraphs>16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Times New Roman</vt:lpstr>
      <vt:lpstr>Trebuchet MS</vt:lpstr>
      <vt:lpstr>Wingdings 3</vt:lpstr>
      <vt:lpstr>Аспект</vt:lpstr>
      <vt:lpstr>КГУ «Средняя школа № 5 города Атбасар отдела образования Атбасарского района»</vt:lpstr>
      <vt:lpstr>Кинезиология спешит на помощь!</vt:lpstr>
      <vt:lpstr>Презентация PowerPoint</vt:lpstr>
      <vt:lpstr>«Уши». Расправить и растянуть внешний край каждого уха одноименной рукой в направлении вверх - наружу от верхней части к мочке уха (5 раз). Помассировать ушную раковину.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Кинезиоогия спешит на помощь!</dc:title>
  <dc:creator>Сергей</dc:creator>
  <cp:lastModifiedBy>Сергей</cp:lastModifiedBy>
  <cp:revision>8</cp:revision>
  <dcterms:created xsi:type="dcterms:W3CDTF">2020-04-08T03:39:27Z</dcterms:created>
  <dcterms:modified xsi:type="dcterms:W3CDTF">2020-04-08T05:45:21Z</dcterms:modified>
</cp:coreProperties>
</file>