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56" r:id="rId4"/>
    <p:sldId id="259" r:id="rId5"/>
    <p:sldId id="258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285DA-F391-4D3B-B3A9-EF7276FA810A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20BB5-46C1-452E-9B51-FC4927467E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285DA-F391-4D3B-B3A9-EF7276FA810A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20BB5-46C1-452E-9B51-FC4927467E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285DA-F391-4D3B-B3A9-EF7276FA810A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20BB5-46C1-452E-9B51-FC4927467E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285DA-F391-4D3B-B3A9-EF7276FA810A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20BB5-46C1-452E-9B51-FC4927467E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285DA-F391-4D3B-B3A9-EF7276FA810A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20BB5-46C1-452E-9B51-FC4927467E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285DA-F391-4D3B-B3A9-EF7276FA810A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20BB5-46C1-452E-9B51-FC4927467E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285DA-F391-4D3B-B3A9-EF7276FA810A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20BB5-46C1-452E-9B51-FC4927467E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285DA-F391-4D3B-B3A9-EF7276FA810A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20BB5-46C1-452E-9B51-FC4927467E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285DA-F391-4D3B-B3A9-EF7276FA810A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20BB5-46C1-452E-9B51-FC4927467E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285DA-F391-4D3B-B3A9-EF7276FA810A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20BB5-46C1-452E-9B51-FC4927467E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285DA-F391-4D3B-B3A9-EF7276FA810A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20BB5-46C1-452E-9B51-FC4927467E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285DA-F391-4D3B-B3A9-EF7276FA810A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20BB5-46C1-452E-9B51-FC4927467E7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000" b="1" i="1" dirty="0" smtClean="0"/>
              <a:t>«Актуализация научно-методического потенциала</a:t>
            </a:r>
            <a:br>
              <a:rPr lang="ru-RU" sz="2000" b="1" i="1" dirty="0" smtClean="0"/>
            </a:br>
            <a:r>
              <a:rPr lang="ru-RU" sz="2000" b="1" i="1" dirty="0" smtClean="0"/>
              <a:t> и инновационной деятельности учителей.»</a:t>
            </a:r>
            <a:br>
              <a:rPr lang="ru-RU" sz="2000" b="1" i="1" dirty="0" smtClean="0"/>
            </a:br>
            <a:r>
              <a:rPr lang="ru-RU" sz="2000" b="1" i="1" dirty="0" smtClean="0"/>
              <a:t>Подготовила : </a:t>
            </a:r>
            <a:r>
              <a:rPr lang="ru-RU" sz="2000" b="1" i="1" dirty="0" err="1" smtClean="0"/>
              <a:t>Дуболазова</a:t>
            </a:r>
            <a:r>
              <a:rPr lang="ru-RU" sz="2000" b="1" i="1" dirty="0" smtClean="0"/>
              <a:t> Т.П.</a:t>
            </a:r>
            <a:endParaRPr lang="ru-RU" sz="2000" b="1" i="1" dirty="0"/>
          </a:p>
        </p:txBody>
      </p:sp>
      <p:pic>
        <p:nvPicPr>
          <p:cNvPr id="19458" name="Picture 2" descr="https://kadry.yanao.ru/upload/resize_cache/alt/0d9/0d97e95cad5349a00ba80e0ca22bdd3e_1024_850_cropp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00808"/>
            <a:ext cx="6912768" cy="4759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ds04.infourok.ru/uploads/ex/1199/00030b50-5c59398a/img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58362"/>
            <a:ext cx="8136904" cy="56069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f.ppt-online.org/files/slide/s/SvdmikDeULfTYbqHnx7I0rOFpC5jhWlMKARc2w/slide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7992888" cy="59868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fs00.infourok.ru/images/doc/222/15401/3/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48680"/>
            <a:ext cx="7776864" cy="58326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900igr.net/up/datas/147868/0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7920880" cy="5877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4.infourok.ru/uploads/ex/1199/00030b50-5c59398a/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056" y="836712"/>
            <a:ext cx="7771595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ds03.infourok.ru/uploads/ex/12c5/0005566c-85494bfc/img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340768"/>
            <a:ext cx="6884456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</Words>
  <Application>Microsoft Office PowerPoint</Application>
  <PresentationFormat>Экран (4:3)</PresentationFormat>
  <Paragraphs>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«Актуализация научно-методического потенциала  и инновационной деятельности учителей.» Подготовила : Дуболазова Т.П.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acer</dc:creator>
  <cp:lastModifiedBy>acer</cp:lastModifiedBy>
  <cp:revision>4</cp:revision>
  <dcterms:created xsi:type="dcterms:W3CDTF">2020-03-31T13:30:48Z</dcterms:created>
  <dcterms:modified xsi:type="dcterms:W3CDTF">2020-03-31T14:39:44Z</dcterms:modified>
</cp:coreProperties>
</file>