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4" r:id="rId4"/>
    <p:sldId id="285" r:id="rId5"/>
    <p:sldId id="258" r:id="rId6"/>
    <p:sldId id="259" r:id="rId7"/>
    <p:sldId id="269" r:id="rId8"/>
    <p:sldId id="287" r:id="rId9"/>
    <p:sldId id="262" r:id="rId10"/>
    <p:sldId id="261" r:id="rId11"/>
    <p:sldId id="272" r:id="rId12"/>
    <p:sldId id="289" r:id="rId13"/>
    <p:sldId id="264" r:id="rId14"/>
    <p:sldId id="266" r:id="rId15"/>
    <p:sldId id="267" r:id="rId16"/>
    <p:sldId id="273" r:id="rId17"/>
    <p:sldId id="271" r:id="rId18"/>
    <p:sldId id="277" r:id="rId19"/>
    <p:sldId id="275" r:id="rId20"/>
    <p:sldId id="278" r:id="rId21"/>
    <p:sldId id="282" r:id="rId22"/>
    <p:sldId id="276" r:id="rId23"/>
    <p:sldId id="281" r:id="rId24"/>
    <p:sldId id="279" r:id="rId25"/>
    <p:sldId id="286" r:id="rId26"/>
    <p:sldId id="280" r:id="rId27"/>
    <p:sldId id="293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27.03.2020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88641"/>
            <a:ext cx="7772400" cy="1440160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648" y="3645024"/>
            <a:ext cx="6400800" cy="1752600"/>
          </a:xfrm>
        </p:spPr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8640"/>
            <a:ext cx="8928992" cy="6480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741796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kk-KZ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«Әр адам өз мамандығының шебері болуы керек»</a:t>
            </a:r>
            <a:r>
              <a:rPr lang="kk-KZ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Н.Ә.Назарбаев</a:t>
            </a:r>
            <a:endParaRPr lang="ru-RU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C:\Users\Катира\Desktop\8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1412776"/>
            <a:ext cx="8928991" cy="5328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5367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«Счастливая жизнь – это….» Счастье – это быть необходимым, нужным человеком, это любить жизнь, людей, свою будущую профессию</a:t>
            </a:r>
          </a:p>
        </p:txBody>
      </p:sp>
      <p:pic>
        <p:nvPicPr>
          <p:cNvPr id="20482" name="Picture 2" descr="C:\Users\Катира\Desktop\3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220904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«Аукцион профессий».</a:t>
            </a:r>
          </a:p>
        </p:txBody>
      </p:sp>
      <p:pic>
        <p:nvPicPr>
          <p:cNvPr id="30722" name="Picture 2" descr="C:\Users\Катира\Desktop\48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013931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kk-KZ" sz="3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«Ең қиын мамандық – адам болып қалу»</a:t>
            </a:r>
            <a:br>
              <a:rPr lang="kk-KZ" sz="3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3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Хосе Хулиан Марти.</a:t>
            </a:r>
            <a:endParaRPr lang="ru-RU" sz="31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C:\Users\Катира\Desktop\9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08520" y="1600200"/>
            <a:ext cx="9145016" cy="5069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339805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Менің мамандығым – менің тағдырым                                                    Моя будущая профессия-моя будущая судьба</a:t>
            </a:r>
            <a:endParaRPr lang="ru-RU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C:\Users\Катира\Desktop\7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268760"/>
            <a:ext cx="9036496" cy="5589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123859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Мамандықты қалай таңдау керек?</a:t>
            </a:r>
            <a:br>
              <a:rPr lang="kk-KZ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 выбрать профессию?</a:t>
            </a:r>
            <a:endParaRPr lang="ru-RU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338" name="Picture 2" descr="C:\Users\Катира\Desktop\22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1412776"/>
            <a:ext cx="9144000" cy="5256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337619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Мамандыққа не әсер етеді?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2770" name="Picture 2" descr="C:\Users\Катира\Desktop\50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600200"/>
            <a:ext cx="8892479" cy="5213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51313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Сізге қандай мамандық </a:t>
            </a:r>
            <a:r>
              <a:rPr lang="kk-KZ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лайық? Какая профессия вам подходит?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 descr="C:\Users\Катира\Desktop\12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484784"/>
            <a:ext cx="9144000" cy="5373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145971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Мамандық туралы ақпарат көзі</a:t>
            </a:r>
            <a:endParaRPr lang="ru-RU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C:\Users\Катира\Desktop\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087438"/>
            <a:ext cx="9144000" cy="5653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293965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sz="4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Мамандықты қалай таңдау керек?</a:t>
            </a:r>
            <a:endParaRPr lang="ru-RU" sz="4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410" name="Picture 2" descr="C:\Users\Катира\Desktop\26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1484784"/>
            <a:ext cx="8496943" cy="5318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758532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Мамандық таңдау </a:t>
            </a:r>
            <a:endParaRPr lang="ru-RU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4818" name="Picture 2" descr="C:\Users\Катира\Desktop\52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1412776"/>
            <a:ext cx="8928991" cy="5445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803362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Мамандық жолы мектептен басталады</a:t>
            </a:r>
            <a:endParaRPr lang="ru-RU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18" name="Picture 2" descr="C:\Users\Катира\Desktop\14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1484784"/>
            <a:ext cx="7992887" cy="5112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712069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Армандаған маманға қол жеткізу</a:t>
            </a:r>
            <a:endParaRPr lang="ru-RU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266" name="Picture 2" descr="C:\Users\Катира\Desktop\18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1600200"/>
            <a:ext cx="8640959" cy="5069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891547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Дұрыс таңда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290" name="Picture 2" descr="C:\Users\Катира\Desktop\20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3" y="1600200"/>
            <a:ext cx="8856984" cy="5069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675120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Болашағың өз қолыңда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386" name="Picture 2" descr="C:\Users\Катира\Desktop\2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1124744"/>
            <a:ext cx="8280919" cy="5472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366906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Келешекті бүгіннен баста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458" name="Picture 2" descr="C:\Users\Катира\Desktop\30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96752"/>
            <a:ext cx="8712967" cy="54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881911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2020 жылдары сұраныста болмайтын мамандықтар</a:t>
            </a:r>
            <a:endParaRPr lang="ru-RU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3554" name="Picture 2" descr="C:\Users\Катира\Desktop\36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1600200"/>
            <a:ext cx="8496943" cy="5141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393187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Елімізде қандай мамандар сұранысқа  ие?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2530" name="Picture 2" descr="C:\Users\Катира\Desktop\33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048" y="1556792"/>
            <a:ext cx="8856983" cy="5141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836035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Жаңа мамандықтар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507" name="Picture 3" descr="C:\Users\Катира\Desktop\3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1600200"/>
            <a:ext cx="8892479" cy="5141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361623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sz="3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ХХІ ғасырдағы мамандықтар</a:t>
            </a:r>
            <a:endParaRPr lang="ru-RU" sz="3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7650" name="Picture 2" descr="C:\Users\Катира\Desktop\44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1484784"/>
            <a:ext cx="8784975" cy="5184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458883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sz="3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Қатеден алшақ болу	</a:t>
            </a:r>
            <a:endParaRPr lang="ru-RU" sz="3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434" name="Picture 2" descr="C:\Users\Катира\Desktop\28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1628800"/>
            <a:ext cx="8640960" cy="5112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254307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Мамандық таңдағанда жиі кездесетін қателер</a:t>
            </a:r>
            <a:endParaRPr lang="ru-RU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6626" name="Picture 2" descr="C:\Users\Катира\Desktop\4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1340768"/>
            <a:ext cx="8856984" cy="5328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474308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Болашағың - тағдырың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4578" name="Picture 2" descr="C:\Users\Катира\Desktop\39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1600200"/>
            <a:ext cx="8352927" cy="4997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361237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қорытынды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1746" name="Picture 2" descr="C:\Users\Катира\Desktop\49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1600200"/>
            <a:ext cx="8640959" cy="5069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668119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Бәрі сенің қолыңда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5602" name="Picture 2" descr="C:\Users\Катира\Desktop\40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600200"/>
            <a:ext cx="7272807" cy="4853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086470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Өз тағдырыңды – өзің таңда!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5842" name="Picture 2" descr="C:\Users\Катира\Desktop\53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1600200"/>
            <a:ext cx="8640959" cy="4925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008948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443</TotalTime>
  <Words>140</Words>
  <Application>Microsoft Office PowerPoint</Application>
  <PresentationFormat>Экран (4:3)</PresentationFormat>
  <Paragraphs>26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Тема Office</vt:lpstr>
      <vt:lpstr>Слайд 1</vt:lpstr>
      <vt:lpstr>«Әр адам өз мамандығының шебері болуы керек» Н.Ә.Назарбаев</vt:lpstr>
      <vt:lpstr>«Счастливая жизнь – это….» Счастье – это быть необходимым, нужным человеком, это любить жизнь, людей, свою будущую профессию</vt:lpstr>
      <vt:lpstr>«Аукцион профессий».</vt:lpstr>
      <vt:lpstr>«Ең қиын мамандық – адам болып қалу» Хосе Хулиан Марти.</vt:lpstr>
      <vt:lpstr>Менің мамандығым – менің тағдырым                                                    Моя будущая профессия-моя будущая судьба</vt:lpstr>
      <vt:lpstr>Мамандықты қалай таңдау керек? Как выбрать профессию?</vt:lpstr>
      <vt:lpstr>Мамандыққа не әсер етеді?</vt:lpstr>
      <vt:lpstr>Сізге қандай мамандық  лайық? Какая профессия вам подходит?</vt:lpstr>
      <vt:lpstr>Мамандық туралы ақпарат көзі</vt:lpstr>
      <vt:lpstr>Мамандықты қалай таңдау керек?</vt:lpstr>
      <vt:lpstr>Мамандық таңдау </vt:lpstr>
      <vt:lpstr>Мамандық жолы мектептен басталады</vt:lpstr>
      <vt:lpstr>Армандаған маманға қол жеткізу</vt:lpstr>
      <vt:lpstr>Дұрыс таңда</vt:lpstr>
      <vt:lpstr>Болашағың өз қолыңда</vt:lpstr>
      <vt:lpstr>Келешекті бүгіннен баста</vt:lpstr>
      <vt:lpstr>2020 жылдары сұраныста болмайтын мамандықтар</vt:lpstr>
      <vt:lpstr>Елімізде қандай мамандар сұранысқа  ие?</vt:lpstr>
      <vt:lpstr>Жаңа мамандықтар</vt:lpstr>
      <vt:lpstr>ХХІ ғасырдағы мамандықтар</vt:lpstr>
      <vt:lpstr>Қатеден алшақ болу </vt:lpstr>
      <vt:lpstr>Мамандық таңдағанда жиі кездесетін қателер</vt:lpstr>
      <vt:lpstr>Болашағың - тағдырың</vt:lpstr>
      <vt:lpstr>қорытынды</vt:lpstr>
      <vt:lpstr>Бәрі сенің қолыңда</vt:lpstr>
      <vt:lpstr>Өз тағдырыңды – өзің таңда!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Катира</dc:creator>
  <cp:lastModifiedBy>Пользователь Windows</cp:lastModifiedBy>
  <cp:revision>16</cp:revision>
  <dcterms:created xsi:type="dcterms:W3CDTF">2018-10-22T14:11:38Z</dcterms:created>
  <dcterms:modified xsi:type="dcterms:W3CDTF">2020-03-27T14:04:30Z</dcterms:modified>
</cp:coreProperties>
</file>